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59" r:id="rId3"/>
    <p:sldId id="260" r:id="rId4"/>
    <p:sldId id="257" r:id="rId5"/>
    <p:sldId id="263" r:id="rId6"/>
    <p:sldId id="264" r:id="rId7"/>
    <p:sldId id="262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andre Simões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35" autoAdjust="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image" Target="../media/image6.jpg"/><Relationship Id="rId2" Type="http://schemas.openxmlformats.org/officeDocument/2006/relationships/image" Target="../media/image7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1" Type="http://schemas.openxmlformats.org/officeDocument/2006/relationships/image" Target="../media/image7.jpg"/><Relationship Id="rId2" Type="http://schemas.openxmlformats.org/officeDocument/2006/relationships/image" Target="../media/image6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image" Target="../media/image15.png"/><Relationship Id="rId2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image" Target="../media/image6.jpg"/><Relationship Id="rId2" Type="http://schemas.openxmlformats.org/officeDocument/2006/relationships/image" Target="../media/image7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image" Target="../media/image11.png"/><Relationship Id="rId2" Type="http://schemas.openxmlformats.org/officeDocument/2006/relationships/image" Target="../media/image1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4.png"/><Relationship Id="rId1" Type="http://schemas.openxmlformats.org/officeDocument/2006/relationships/image" Target="../media/image7.jpg"/><Relationship Id="rId2" Type="http://schemas.openxmlformats.org/officeDocument/2006/relationships/image" Target="../media/image6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image" Target="../media/image15.png"/><Relationship Id="rId2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32F8EE-4F2D-EE46-9036-8D759DA5DA65}" type="doc">
      <dgm:prSet loTypeId="urn:microsoft.com/office/officeart/2005/8/layout/hProcess10" loCatId="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BEEC8D8-A314-794F-A062-EE3A8E4718B1}">
      <dgm:prSet phldrT="[Text]" custT="1"/>
      <dgm:spPr/>
      <dgm:t>
        <a:bodyPr/>
        <a:lstStyle/>
        <a:p>
          <a:r>
            <a:rPr lang="pt-BR" sz="1400" noProof="0" dirty="0" smtClean="0"/>
            <a:t>1a Plen</a:t>
          </a:r>
          <a:r>
            <a:rPr lang="pt-BR" sz="1400" noProof="0" dirty="0" smtClean="0"/>
            <a:t>ária (11/04/15)</a:t>
          </a:r>
          <a:endParaRPr lang="pt-BR" sz="1400" noProof="0" dirty="0"/>
        </a:p>
      </dgm:t>
    </dgm:pt>
    <dgm:pt modelId="{75394044-A567-3C46-B57E-4B2BE02D52B0}" type="parTrans" cxnId="{49F1A121-EBEC-3F4C-B2D3-01391517DC4F}">
      <dgm:prSet/>
      <dgm:spPr/>
      <dgm:t>
        <a:bodyPr/>
        <a:lstStyle/>
        <a:p>
          <a:endParaRPr lang="en-US"/>
        </a:p>
      </dgm:t>
    </dgm:pt>
    <dgm:pt modelId="{C1FD5683-F79E-CC41-B4BE-EB914FAACB10}" type="sibTrans" cxnId="{49F1A121-EBEC-3F4C-B2D3-01391517DC4F}">
      <dgm:prSet/>
      <dgm:spPr/>
      <dgm:t>
        <a:bodyPr/>
        <a:lstStyle/>
        <a:p>
          <a:endParaRPr lang="en-US"/>
        </a:p>
      </dgm:t>
    </dgm:pt>
    <dgm:pt modelId="{B67DAF4B-A2CB-A54F-A8CC-D74AC2FA8544}">
      <dgm:prSet phldrT="[Text]" custT="1"/>
      <dgm:spPr/>
      <dgm:t>
        <a:bodyPr/>
        <a:lstStyle/>
        <a:p>
          <a:r>
            <a:rPr lang="pt-BR" sz="1000" noProof="0" dirty="0" smtClean="0"/>
            <a:t>Participa</a:t>
          </a:r>
          <a:r>
            <a:rPr lang="pt-BR" sz="1000" noProof="0" dirty="0" smtClean="0"/>
            <a:t>ção de toda a população</a:t>
          </a:r>
          <a:endParaRPr lang="pt-BR" sz="1000" noProof="0" dirty="0"/>
        </a:p>
      </dgm:t>
    </dgm:pt>
    <dgm:pt modelId="{576B8C94-1D8E-B44C-971C-C06A0314F2CE}" type="parTrans" cxnId="{3C9A1F62-BCDD-FE45-93E6-79F847F4A9F3}">
      <dgm:prSet/>
      <dgm:spPr/>
      <dgm:t>
        <a:bodyPr/>
        <a:lstStyle/>
        <a:p>
          <a:endParaRPr lang="en-US"/>
        </a:p>
      </dgm:t>
    </dgm:pt>
    <dgm:pt modelId="{938C0195-55CD-6A48-95B6-3E7DA6A94988}" type="sibTrans" cxnId="{3C9A1F62-BCDD-FE45-93E6-79F847F4A9F3}">
      <dgm:prSet/>
      <dgm:spPr/>
      <dgm:t>
        <a:bodyPr/>
        <a:lstStyle/>
        <a:p>
          <a:endParaRPr lang="en-US"/>
        </a:p>
      </dgm:t>
    </dgm:pt>
    <dgm:pt modelId="{4C0441F8-59DA-FE41-A91D-B7556788BED5}">
      <dgm:prSet phldrT="[Text]" custT="1"/>
      <dgm:spPr/>
      <dgm:t>
        <a:bodyPr/>
        <a:lstStyle/>
        <a:p>
          <a:r>
            <a:rPr lang="pt-BR" sz="1000" noProof="0" smtClean="0"/>
            <a:t>Elei</a:t>
          </a:r>
          <a:r>
            <a:rPr lang="pt-BR" sz="1000" noProof="0" smtClean="0"/>
            <a:t>ção de delegados</a:t>
          </a:r>
          <a:endParaRPr lang="pt-BR" sz="1000" noProof="0"/>
        </a:p>
      </dgm:t>
    </dgm:pt>
    <dgm:pt modelId="{AE7127EE-5499-D949-A615-302B186AF6C7}" type="parTrans" cxnId="{01C2E758-1C63-5649-A34D-C28019A7D901}">
      <dgm:prSet/>
      <dgm:spPr/>
      <dgm:t>
        <a:bodyPr/>
        <a:lstStyle/>
        <a:p>
          <a:endParaRPr lang="en-US"/>
        </a:p>
      </dgm:t>
    </dgm:pt>
    <dgm:pt modelId="{84E556B9-7A80-A24B-A57C-7C6FCB266B33}" type="sibTrans" cxnId="{01C2E758-1C63-5649-A34D-C28019A7D901}">
      <dgm:prSet/>
      <dgm:spPr/>
      <dgm:t>
        <a:bodyPr/>
        <a:lstStyle/>
        <a:p>
          <a:endParaRPr lang="en-US"/>
        </a:p>
      </dgm:t>
    </dgm:pt>
    <dgm:pt modelId="{A93507CE-C691-434B-A43C-DB040E115959}">
      <dgm:prSet phldrT="[Text]" custT="1"/>
      <dgm:spPr/>
      <dgm:t>
        <a:bodyPr/>
        <a:lstStyle/>
        <a:p>
          <a:r>
            <a:rPr lang="pt-BR" sz="1400" noProof="0" dirty="0" smtClean="0"/>
            <a:t>2a Plen</a:t>
          </a:r>
          <a:r>
            <a:rPr lang="pt-BR" sz="1400" noProof="0" dirty="0" smtClean="0"/>
            <a:t>ária (25-26/04/15)</a:t>
          </a:r>
          <a:endParaRPr lang="pt-BR" sz="1400" noProof="0" dirty="0"/>
        </a:p>
      </dgm:t>
    </dgm:pt>
    <dgm:pt modelId="{4C9B51BD-3E34-0D4D-B8AD-D779DACBE2F6}" type="parTrans" cxnId="{83F3C4F7-9D9D-E348-9314-70894DA6ECD8}">
      <dgm:prSet/>
      <dgm:spPr/>
      <dgm:t>
        <a:bodyPr/>
        <a:lstStyle/>
        <a:p>
          <a:endParaRPr lang="en-US"/>
        </a:p>
      </dgm:t>
    </dgm:pt>
    <dgm:pt modelId="{3CC56871-AE5B-6D45-8818-83BBDD191A64}" type="sibTrans" cxnId="{83F3C4F7-9D9D-E348-9314-70894DA6ECD8}">
      <dgm:prSet/>
      <dgm:spPr/>
      <dgm:t>
        <a:bodyPr/>
        <a:lstStyle/>
        <a:p>
          <a:endParaRPr lang="en-US"/>
        </a:p>
      </dgm:t>
    </dgm:pt>
    <dgm:pt modelId="{B90047FB-53A6-3144-9CAB-F53E12D409A2}">
      <dgm:prSet phldrT="[Text]" custT="1"/>
      <dgm:spPr/>
      <dgm:t>
        <a:bodyPr/>
        <a:lstStyle/>
        <a:p>
          <a:r>
            <a:rPr lang="pt-BR" sz="1000" noProof="0" dirty="0" smtClean="0"/>
            <a:t>Delegados discutem e votam</a:t>
          </a:r>
          <a:r>
            <a:rPr lang="pt-BR" sz="1000" noProof="0" dirty="0" smtClean="0"/>
            <a:t> proposta de  texto final</a:t>
          </a:r>
          <a:endParaRPr lang="pt-BR" sz="1000" noProof="0" dirty="0"/>
        </a:p>
      </dgm:t>
    </dgm:pt>
    <dgm:pt modelId="{18CCEE32-D124-3E45-83EE-329A2FB67B00}" type="parTrans" cxnId="{862572E7-60B2-924E-B05C-8B97E2125C86}">
      <dgm:prSet/>
      <dgm:spPr/>
      <dgm:t>
        <a:bodyPr/>
        <a:lstStyle/>
        <a:p>
          <a:endParaRPr lang="en-US"/>
        </a:p>
      </dgm:t>
    </dgm:pt>
    <dgm:pt modelId="{446F1BD7-4792-C14A-9F8A-561427CDDBF5}" type="sibTrans" cxnId="{862572E7-60B2-924E-B05C-8B97E2125C86}">
      <dgm:prSet/>
      <dgm:spPr/>
      <dgm:t>
        <a:bodyPr/>
        <a:lstStyle/>
        <a:p>
          <a:endParaRPr lang="en-US"/>
        </a:p>
      </dgm:t>
    </dgm:pt>
    <dgm:pt modelId="{3440609E-8188-9D4B-9EE2-A22B1B77E6B7}">
      <dgm:prSet phldrT="[Text]" custT="1"/>
      <dgm:spPr/>
      <dgm:t>
        <a:bodyPr/>
        <a:lstStyle/>
        <a:p>
          <a:r>
            <a:rPr lang="pt-BR" sz="1400" noProof="0" dirty="0" smtClean="0"/>
            <a:t>Prefeito</a:t>
          </a:r>
        </a:p>
        <a:p>
          <a:r>
            <a:rPr lang="pt-BR" sz="1400" noProof="0" dirty="0" smtClean="0"/>
            <a:t>(maio/15)</a:t>
          </a:r>
          <a:endParaRPr lang="pt-BR" sz="1400" noProof="0" dirty="0"/>
        </a:p>
      </dgm:t>
    </dgm:pt>
    <dgm:pt modelId="{FE19F162-360E-D146-96DF-03FC0D6617B9}" type="parTrans" cxnId="{EBCAD6BB-97E9-0549-B90C-F0C0A0335CFC}">
      <dgm:prSet/>
      <dgm:spPr/>
      <dgm:t>
        <a:bodyPr/>
        <a:lstStyle/>
        <a:p>
          <a:endParaRPr lang="en-US"/>
        </a:p>
      </dgm:t>
    </dgm:pt>
    <dgm:pt modelId="{4F065DAC-1F9C-C942-A6EF-F26508B4C4F2}" type="sibTrans" cxnId="{EBCAD6BB-97E9-0549-B90C-F0C0A0335CFC}">
      <dgm:prSet/>
      <dgm:spPr/>
      <dgm:t>
        <a:bodyPr/>
        <a:lstStyle/>
        <a:p>
          <a:endParaRPr lang="en-US"/>
        </a:p>
      </dgm:t>
    </dgm:pt>
    <dgm:pt modelId="{F0F9748C-6E94-A445-8E7A-03FB69DB84CC}">
      <dgm:prSet phldrT="[Text]" custT="1"/>
      <dgm:spPr/>
      <dgm:t>
        <a:bodyPr/>
        <a:lstStyle/>
        <a:p>
          <a:r>
            <a:rPr lang="pt-BR" sz="1000" noProof="0" smtClean="0"/>
            <a:t>Encaminha Proposta </a:t>
          </a:r>
          <a:r>
            <a:rPr lang="pt-BR" sz="1000" noProof="0" smtClean="0"/>
            <a:t>à Câmara Municipal</a:t>
          </a:r>
          <a:endParaRPr lang="pt-BR" sz="1000" noProof="0"/>
        </a:p>
      </dgm:t>
    </dgm:pt>
    <dgm:pt modelId="{0CCD6CFD-4822-BA4F-9B4C-F2C1D3DEAB8B}" type="parTrans" cxnId="{090BBEE2-E7F4-0F4B-BABC-EC34EA2B69C4}">
      <dgm:prSet/>
      <dgm:spPr/>
      <dgm:t>
        <a:bodyPr/>
        <a:lstStyle/>
        <a:p>
          <a:endParaRPr lang="en-US"/>
        </a:p>
      </dgm:t>
    </dgm:pt>
    <dgm:pt modelId="{7F7EF5C9-0B06-F747-88E9-CAC787EA34D0}" type="sibTrans" cxnId="{090BBEE2-E7F4-0F4B-BABC-EC34EA2B69C4}">
      <dgm:prSet/>
      <dgm:spPr/>
      <dgm:t>
        <a:bodyPr/>
        <a:lstStyle/>
        <a:p>
          <a:endParaRPr lang="en-US"/>
        </a:p>
      </dgm:t>
    </dgm:pt>
    <dgm:pt modelId="{87996691-EBEB-294F-B9F2-AA4874281323}">
      <dgm:prSet custT="1"/>
      <dgm:spPr/>
      <dgm:t>
        <a:bodyPr/>
        <a:lstStyle/>
        <a:p>
          <a:r>
            <a:rPr lang="pt-BR" sz="1400" noProof="0" dirty="0" smtClean="0"/>
            <a:t>C</a:t>
          </a:r>
          <a:r>
            <a:rPr lang="pt-BR" sz="1400" noProof="0" dirty="0" smtClean="0"/>
            <a:t>âmara Municipal (junho/15)</a:t>
          </a:r>
          <a:endParaRPr lang="pt-BR" sz="1400" noProof="0" dirty="0"/>
        </a:p>
      </dgm:t>
    </dgm:pt>
    <dgm:pt modelId="{60832585-0081-8044-A569-9505635E9371}" type="parTrans" cxnId="{DA1BABFC-F04D-B145-A695-EA7C504DF2DA}">
      <dgm:prSet/>
      <dgm:spPr/>
      <dgm:t>
        <a:bodyPr/>
        <a:lstStyle/>
        <a:p>
          <a:endParaRPr lang="en-US"/>
        </a:p>
      </dgm:t>
    </dgm:pt>
    <dgm:pt modelId="{EC527007-213F-6D4D-86B6-45C6B42F02E7}" type="sibTrans" cxnId="{DA1BABFC-F04D-B145-A695-EA7C504DF2DA}">
      <dgm:prSet/>
      <dgm:spPr/>
      <dgm:t>
        <a:bodyPr/>
        <a:lstStyle/>
        <a:p>
          <a:endParaRPr lang="en-US"/>
        </a:p>
      </dgm:t>
    </dgm:pt>
    <dgm:pt modelId="{2F53A38A-BB43-C448-BFEF-809BB8320A01}">
      <dgm:prSet phldrT="[Text]" custT="1"/>
      <dgm:spPr/>
      <dgm:t>
        <a:bodyPr/>
        <a:lstStyle/>
        <a:p>
          <a:r>
            <a:rPr lang="pt-BR" sz="1000" noProof="0" dirty="0" smtClean="0"/>
            <a:t>Defini</a:t>
          </a:r>
          <a:r>
            <a:rPr lang="pt-BR" sz="1000" noProof="0" dirty="0" smtClean="0"/>
            <a:t>ção do texto-base </a:t>
          </a:r>
          <a:endParaRPr lang="pt-BR" sz="1000" noProof="0" dirty="0"/>
        </a:p>
      </dgm:t>
    </dgm:pt>
    <dgm:pt modelId="{90675027-52AB-BD49-A026-E9AE468FA0A0}" type="parTrans" cxnId="{ED01CF49-2186-0C40-9839-16F57ED729C5}">
      <dgm:prSet/>
      <dgm:spPr/>
      <dgm:t>
        <a:bodyPr/>
        <a:lstStyle/>
        <a:p>
          <a:endParaRPr lang="en-US"/>
        </a:p>
      </dgm:t>
    </dgm:pt>
    <dgm:pt modelId="{8247BEEA-4214-A441-B2DA-031109B58DCF}" type="sibTrans" cxnId="{ED01CF49-2186-0C40-9839-16F57ED729C5}">
      <dgm:prSet/>
      <dgm:spPr/>
      <dgm:t>
        <a:bodyPr/>
        <a:lstStyle/>
        <a:p>
          <a:endParaRPr lang="en-US"/>
        </a:p>
      </dgm:t>
    </dgm:pt>
    <dgm:pt modelId="{84C2775A-2723-2E48-BCD3-1307F63EBC0C}">
      <dgm:prSet custT="1"/>
      <dgm:spPr/>
      <dgm:t>
        <a:bodyPr/>
        <a:lstStyle/>
        <a:p>
          <a:r>
            <a:rPr lang="pt-BR" sz="1000" noProof="0" smtClean="0"/>
            <a:t>Vota</a:t>
          </a:r>
          <a:r>
            <a:rPr lang="pt-BR" sz="1000" noProof="0" smtClean="0"/>
            <a:t>ção da Lei</a:t>
          </a:r>
          <a:endParaRPr lang="pt-BR" sz="1000" noProof="0"/>
        </a:p>
      </dgm:t>
    </dgm:pt>
    <dgm:pt modelId="{1F340EF4-BC4D-5941-BA7A-DFF24DB0049B}" type="parTrans" cxnId="{9EBDBA5B-7523-094A-B9A5-A57F7F3910CC}">
      <dgm:prSet/>
      <dgm:spPr/>
      <dgm:t>
        <a:bodyPr/>
        <a:lstStyle/>
        <a:p>
          <a:endParaRPr lang="en-US"/>
        </a:p>
      </dgm:t>
    </dgm:pt>
    <dgm:pt modelId="{14B44AE4-AF37-EB4A-A67F-FAA7EE11D838}" type="sibTrans" cxnId="{9EBDBA5B-7523-094A-B9A5-A57F7F3910CC}">
      <dgm:prSet/>
      <dgm:spPr/>
      <dgm:t>
        <a:bodyPr/>
        <a:lstStyle/>
        <a:p>
          <a:endParaRPr lang="en-US"/>
        </a:p>
      </dgm:t>
    </dgm:pt>
    <dgm:pt modelId="{D031851E-1FD1-3E4C-BCDF-B4DF1B7891CB}">
      <dgm:prSet phldrT="[Text]" custT="1"/>
      <dgm:spPr/>
      <dgm:t>
        <a:bodyPr/>
        <a:lstStyle/>
        <a:p>
          <a:r>
            <a:rPr lang="pt-BR" sz="1000" noProof="0" dirty="0" smtClean="0"/>
            <a:t>Realizada na C</a:t>
          </a:r>
          <a:r>
            <a:rPr lang="pt-BR" sz="1000" noProof="0" dirty="0" smtClean="0"/>
            <a:t>âmara Municipal de Sorocaba</a:t>
          </a:r>
          <a:endParaRPr lang="pt-BR" sz="1000" noProof="0" dirty="0"/>
        </a:p>
      </dgm:t>
    </dgm:pt>
    <dgm:pt modelId="{CD4A064F-D150-BF4B-BD3A-AC4019C0F94E}" type="parTrans" cxnId="{489279DC-21CB-E944-B873-F760A4ABBB0E}">
      <dgm:prSet/>
      <dgm:spPr/>
      <dgm:t>
        <a:bodyPr/>
        <a:lstStyle/>
        <a:p>
          <a:endParaRPr lang="en-US"/>
        </a:p>
      </dgm:t>
    </dgm:pt>
    <dgm:pt modelId="{548D4ED5-21EA-DE43-B385-E5012B3961AB}" type="sibTrans" cxnId="{489279DC-21CB-E944-B873-F760A4ABBB0E}">
      <dgm:prSet/>
      <dgm:spPr/>
      <dgm:t>
        <a:bodyPr/>
        <a:lstStyle/>
        <a:p>
          <a:endParaRPr lang="en-US"/>
        </a:p>
      </dgm:t>
    </dgm:pt>
    <dgm:pt modelId="{B62D5DE6-D1EE-FF41-BB0B-21BC93D07385}" type="pres">
      <dgm:prSet presAssocID="{B932F8EE-4F2D-EE46-9036-8D759DA5DA65}" presName="Name0" presStyleCnt="0">
        <dgm:presLayoutVars>
          <dgm:dir/>
          <dgm:resizeHandles val="exact"/>
        </dgm:presLayoutVars>
      </dgm:prSet>
      <dgm:spPr/>
    </dgm:pt>
    <dgm:pt modelId="{FA1ED2FC-6FA0-4F4C-ABC7-E852EEB797D8}" type="pres">
      <dgm:prSet presAssocID="{ABEEC8D8-A314-794F-A062-EE3A8E4718B1}" presName="composite" presStyleCnt="0"/>
      <dgm:spPr/>
    </dgm:pt>
    <dgm:pt modelId="{6E749292-C56E-AB45-94C0-3FAEF9582868}" type="pres">
      <dgm:prSet presAssocID="{ABEEC8D8-A314-794F-A062-EE3A8E4718B1}" presName="imagSh" presStyleLbl="bgImgPlace1" presStyleIdx="0" presStyleCnt="4" custLinFactNeighborY="-1713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39C30881-37D6-B243-BF13-A450D3EBB81A}" type="pres">
      <dgm:prSet presAssocID="{ABEEC8D8-A314-794F-A062-EE3A8E4718B1}" presName="txNode" presStyleLbl="node1" presStyleIdx="0" presStyleCnt="4" custScaleY="123780" custLinFactNeighborY="28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FDC971-C5F8-D94D-BA39-7359499ED9AA}" type="pres">
      <dgm:prSet presAssocID="{C1FD5683-F79E-CC41-B4BE-EB914FAACB10}" presName="sibTrans" presStyleLbl="sibTrans2D1" presStyleIdx="0" presStyleCnt="3"/>
      <dgm:spPr/>
    </dgm:pt>
    <dgm:pt modelId="{2F21CACE-4C70-5243-8E57-B5C0B1D6E923}" type="pres">
      <dgm:prSet presAssocID="{C1FD5683-F79E-CC41-B4BE-EB914FAACB10}" presName="connTx" presStyleLbl="sibTrans2D1" presStyleIdx="0" presStyleCnt="3"/>
      <dgm:spPr/>
    </dgm:pt>
    <dgm:pt modelId="{DD472758-B4F3-5244-8301-94206CAAA459}" type="pres">
      <dgm:prSet presAssocID="{A93507CE-C691-434B-A43C-DB040E115959}" presName="composite" presStyleCnt="0"/>
      <dgm:spPr/>
    </dgm:pt>
    <dgm:pt modelId="{CA712CF4-C029-444E-896F-869CD5A41624}" type="pres">
      <dgm:prSet presAssocID="{A93507CE-C691-434B-A43C-DB040E115959}" presName="imagSh" presStyleLbl="bgImgPlace1" presStyleIdx="1" presStyleCnt="4" custLinFactNeighborY="-1713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889E1B53-5035-3849-B073-824C533194A9}" type="pres">
      <dgm:prSet presAssocID="{A93507CE-C691-434B-A43C-DB040E115959}" presName="txNode" presStyleLbl="node1" presStyleIdx="1" presStyleCnt="4" custScaleY="123780" custLinFactNeighborY="28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3A45A7-6E5C-1C4C-B1F6-1712EFAD4A9A}" type="pres">
      <dgm:prSet presAssocID="{3CC56871-AE5B-6D45-8818-83BBDD191A64}" presName="sibTrans" presStyleLbl="sibTrans2D1" presStyleIdx="1" presStyleCnt="3"/>
      <dgm:spPr/>
    </dgm:pt>
    <dgm:pt modelId="{7F8A6523-7A0D-3241-B9E0-EA794C976581}" type="pres">
      <dgm:prSet presAssocID="{3CC56871-AE5B-6D45-8818-83BBDD191A64}" presName="connTx" presStyleLbl="sibTrans2D1" presStyleIdx="1" presStyleCnt="3"/>
      <dgm:spPr/>
    </dgm:pt>
    <dgm:pt modelId="{B130CE7D-5977-D84D-B26B-1A173C0081AF}" type="pres">
      <dgm:prSet presAssocID="{3440609E-8188-9D4B-9EE2-A22B1B77E6B7}" presName="composite" presStyleCnt="0"/>
      <dgm:spPr/>
    </dgm:pt>
    <dgm:pt modelId="{FCBFA009-FA7F-704F-A91D-66F545853B3E}" type="pres">
      <dgm:prSet presAssocID="{3440609E-8188-9D4B-9EE2-A22B1B77E6B7}" presName="imagSh" presStyleLbl="bgImgPlace1" presStyleIdx="2" presStyleCnt="4" custLinFactNeighborY="-1713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A403A99-79FF-D447-B96D-6587DD1E7C5D}" type="pres">
      <dgm:prSet presAssocID="{3440609E-8188-9D4B-9EE2-A22B1B77E6B7}" presName="txNode" presStyleLbl="node1" presStyleIdx="2" presStyleCnt="4" custScaleY="123780" custLinFactNeighborY="28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514EFF-5AC9-EC4F-A61B-F2887334E2B4}" type="pres">
      <dgm:prSet presAssocID="{4F065DAC-1F9C-C942-A6EF-F26508B4C4F2}" presName="sibTrans" presStyleLbl="sibTrans2D1" presStyleIdx="2" presStyleCnt="3"/>
      <dgm:spPr/>
    </dgm:pt>
    <dgm:pt modelId="{CCBD1C8B-13B4-9F4B-A8B9-E91F87581613}" type="pres">
      <dgm:prSet presAssocID="{4F065DAC-1F9C-C942-A6EF-F26508B4C4F2}" presName="connTx" presStyleLbl="sibTrans2D1" presStyleIdx="2" presStyleCnt="3"/>
      <dgm:spPr/>
    </dgm:pt>
    <dgm:pt modelId="{B277830A-525E-AD4A-9A3C-02FB767C4AE9}" type="pres">
      <dgm:prSet presAssocID="{87996691-EBEB-294F-B9F2-AA4874281323}" presName="composite" presStyleCnt="0"/>
      <dgm:spPr/>
    </dgm:pt>
    <dgm:pt modelId="{7A5AB240-4C71-C747-980B-59491E661D52}" type="pres">
      <dgm:prSet presAssocID="{87996691-EBEB-294F-B9F2-AA4874281323}" presName="imagSh" presStyleLbl="bgImgPlace1" presStyleIdx="3" presStyleCnt="4" custLinFactNeighborY="-1713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9B12F7AB-10D4-B542-8C5F-0A93D69AD338}" type="pres">
      <dgm:prSet presAssocID="{87996691-EBEB-294F-B9F2-AA4874281323}" presName="txNode" presStyleLbl="node1" presStyleIdx="3" presStyleCnt="4" custScaleY="123780" custLinFactNeighborY="28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2572E7-60B2-924E-B05C-8B97E2125C86}" srcId="{A93507CE-C691-434B-A43C-DB040E115959}" destId="{B90047FB-53A6-3144-9CAB-F53E12D409A2}" srcOrd="0" destOrd="0" parTransId="{18CCEE32-D124-3E45-83EE-329A2FB67B00}" sibTransId="{446F1BD7-4792-C14A-9F8A-561427CDDBF5}"/>
    <dgm:cxn modelId="{E9A405A7-2AD6-8948-9D1A-AC7B17EA9AB5}" type="presOf" srcId="{3CC56871-AE5B-6D45-8818-83BBDD191A64}" destId="{863A45A7-6E5C-1C4C-B1F6-1712EFAD4A9A}" srcOrd="0" destOrd="0" presId="urn:microsoft.com/office/officeart/2005/8/layout/hProcess10"/>
    <dgm:cxn modelId="{3AF57B29-940D-8548-93C1-8FD565754621}" type="presOf" srcId="{4C0441F8-59DA-FE41-A91D-B7556788BED5}" destId="{39C30881-37D6-B243-BF13-A450D3EBB81A}" srcOrd="0" destOrd="3" presId="urn:microsoft.com/office/officeart/2005/8/layout/hProcess10"/>
    <dgm:cxn modelId="{01C2E758-1C63-5649-A34D-C28019A7D901}" srcId="{ABEEC8D8-A314-794F-A062-EE3A8E4718B1}" destId="{4C0441F8-59DA-FE41-A91D-B7556788BED5}" srcOrd="2" destOrd="0" parTransId="{AE7127EE-5499-D949-A615-302B186AF6C7}" sibTransId="{84E556B9-7A80-A24B-A57C-7C6FCB266B33}"/>
    <dgm:cxn modelId="{60308169-D09C-C14F-A049-BD80B386CF55}" type="presOf" srcId="{A93507CE-C691-434B-A43C-DB040E115959}" destId="{889E1B53-5035-3849-B073-824C533194A9}" srcOrd="0" destOrd="0" presId="urn:microsoft.com/office/officeart/2005/8/layout/hProcess10"/>
    <dgm:cxn modelId="{F161B541-C9A3-C54A-84D0-4CC4134D2348}" type="presOf" srcId="{B932F8EE-4F2D-EE46-9036-8D759DA5DA65}" destId="{B62D5DE6-D1EE-FF41-BB0B-21BC93D07385}" srcOrd="0" destOrd="0" presId="urn:microsoft.com/office/officeart/2005/8/layout/hProcess10"/>
    <dgm:cxn modelId="{DA1BABFC-F04D-B145-A695-EA7C504DF2DA}" srcId="{B932F8EE-4F2D-EE46-9036-8D759DA5DA65}" destId="{87996691-EBEB-294F-B9F2-AA4874281323}" srcOrd="3" destOrd="0" parTransId="{60832585-0081-8044-A569-9505635E9371}" sibTransId="{EC527007-213F-6D4D-86B6-45C6B42F02E7}"/>
    <dgm:cxn modelId="{CCAC60DA-53B0-7A4A-A317-B458B345FA00}" type="presOf" srcId="{2F53A38A-BB43-C448-BFEF-809BB8320A01}" destId="{39C30881-37D6-B243-BF13-A450D3EBB81A}" srcOrd="0" destOrd="2" presId="urn:microsoft.com/office/officeart/2005/8/layout/hProcess10"/>
    <dgm:cxn modelId="{9EBDBA5B-7523-094A-B9A5-A57F7F3910CC}" srcId="{87996691-EBEB-294F-B9F2-AA4874281323}" destId="{84C2775A-2723-2E48-BCD3-1307F63EBC0C}" srcOrd="0" destOrd="0" parTransId="{1F340EF4-BC4D-5941-BA7A-DFF24DB0049B}" sibTransId="{14B44AE4-AF37-EB4A-A67F-FAA7EE11D838}"/>
    <dgm:cxn modelId="{0A40E0BF-8509-C14B-A76B-69DE4DD137B2}" type="presOf" srcId="{3CC56871-AE5B-6D45-8818-83BBDD191A64}" destId="{7F8A6523-7A0D-3241-B9E0-EA794C976581}" srcOrd="1" destOrd="0" presId="urn:microsoft.com/office/officeart/2005/8/layout/hProcess10"/>
    <dgm:cxn modelId="{83F3C4F7-9D9D-E348-9314-70894DA6ECD8}" srcId="{B932F8EE-4F2D-EE46-9036-8D759DA5DA65}" destId="{A93507CE-C691-434B-A43C-DB040E115959}" srcOrd="1" destOrd="0" parTransId="{4C9B51BD-3E34-0D4D-B8AD-D779DACBE2F6}" sibTransId="{3CC56871-AE5B-6D45-8818-83BBDD191A64}"/>
    <dgm:cxn modelId="{311D75EC-232A-0748-B6F2-7123BF7D91E5}" type="presOf" srcId="{B67DAF4B-A2CB-A54F-A8CC-D74AC2FA8544}" destId="{39C30881-37D6-B243-BF13-A450D3EBB81A}" srcOrd="0" destOrd="1" presId="urn:microsoft.com/office/officeart/2005/8/layout/hProcess10"/>
    <dgm:cxn modelId="{ED01CF49-2186-0C40-9839-16F57ED729C5}" srcId="{ABEEC8D8-A314-794F-A062-EE3A8E4718B1}" destId="{2F53A38A-BB43-C448-BFEF-809BB8320A01}" srcOrd="1" destOrd="0" parTransId="{90675027-52AB-BD49-A026-E9AE468FA0A0}" sibTransId="{8247BEEA-4214-A441-B2DA-031109B58DCF}"/>
    <dgm:cxn modelId="{358E158F-AEDB-4546-ADFB-2CC0D1427A20}" type="presOf" srcId="{B90047FB-53A6-3144-9CAB-F53E12D409A2}" destId="{889E1B53-5035-3849-B073-824C533194A9}" srcOrd="0" destOrd="1" presId="urn:microsoft.com/office/officeart/2005/8/layout/hProcess10"/>
    <dgm:cxn modelId="{9F01F4B3-DF09-554F-B049-63C7876CCDA3}" type="presOf" srcId="{C1FD5683-F79E-CC41-B4BE-EB914FAACB10}" destId="{08FDC971-C5F8-D94D-BA39-7359499ED9AA}" srcOrd="0" destOrd="0" presId="urn:microsoft.com/office/officeart/2005/8/layout/hProcess10"/>
    <dgm:cxn modelId="{090BBEE2-E7F4-0F4B-BABC-EC34EA2B69C4}" srcId="{3440609E-8188-9D4B-9EE2-A22B1B77E6B7}" destId="{F0F9748C-6E94-A445-8E7A-03FB69DB84CC}" srcOrd="0" destOrd="0" parTransId="{0CCD6CFD-4822-BA4F-9B4C-F2C1D3DEAB8B}" sibTransId="{7F7EF5C9-0B06-F747-88E9-CAC787EA34D0}"/>
    <dgm:cxn modelId="{9AA1CB9B-6D2D-0146-9DC7-CFA0A650BCA2}" type="presOf" srcId="{ABEEC8D8-A314-794F-A062-EE3A8E4718B1}" destId="{39C30881-37D6-B243-BF13-A450D3EBB81A}" srcOrd="0" destOrd="0" presId="urn:microsoft.com/office/officeart/2005/8/layout/hProcess10"/>
    <dgm:cxn modelId="{A674B687-3736-254E-BB6C-D6AC484C403D}" type="presOf" srcId="{87996691-EBEB-294F-B9F2-AA4874281323}" destId="{9B12F7AB-10D4-B542-8C5F-0A93D69AD338}" srcOrd="0" destOrd="0" presId="urn:microsoft.com/office/officeart/2005/8/layout/hProcess10"/>
    <dgm:cxn modelId="{E680A9B6-9A5E-C445-A2C3-1E76079CED27}" type="presOf" srcId="{F0F9748C-6E94-A445-8E7A-03FB69DB84CC}" destId="{4A403A99-79FF-D447-B96D-6587DD1E7C5D}" srcOrd="0" destOrd="1" presId="urn:microsoft.com/office/officeart/2005/8/layout/hProcess10"/>
    <dgm:cxn modelId="{CAFA015E-D416-8A4D-8D16-0A4FF02FBB0D}" type="presOf" srcId="{4F065DAC-1F9C-C942-A6EF-F26508B4C4F2}" destId="{CCBD1C8B-13B4-9F4B-A8B9-E91F87581613}" srcOrd="1" destOrd="0" presId="urn:microsoft.com/office/officeart/2005/8/layout/hProcess10"/>
    <dgm:cxn modelId="{489279DC-21CB-E944-B873-F760A4ABBB0E}" srcId="{A93507CE-C691-434B-A43C-DB040E115959}" destId="{D031851E-1FD1-3E4C-BCDF-B4DF1B7891CB}" srcOrd="1" destOrd="0" parTransId="{CD4A064F-D150-BF4B-BD3A-AC4019C0F94E}" sibTransId="{548D4ED5-21EA-DE43-B385-E5012B3961AB}"/>
    <dgm:cxn modelId="{4FF4FA52-56CE-8C47-9437-629EC8462AD5}" type="presOf" srcId="{3440609E-8188-9D4B-9EE2-A22B1B77E6B7}" destId="{4A403A99-79FF-D447-B96D-6587DD1E7C5D}" srcOrd="0" destOrd="0" presId="urn:microsoft.com/office/officeart/2005/8/layout/hProcess10"/>
    <dgm:cxn modelId="{3C9A1F62-BCDD-FE45-93E6-79F847F4A9F3}" srcId="{ABEEC8D8-A314-794F-A062-EE3A8E4718B1}" destId="{B67DAF4B-A2CB-A54F-A8CC-D74AC2FA8544}" srcOrd="0" destOrd="0" parTransId="{576B8C94-1D8E-B44C-971C-C06A0314F2CE}" sibTransId="{938C0195-55CD-6A48-95B6-3E7DA6A94988}"/>
    <dgm:cxn modelId="{EBCAD6BB-97E9-0549-B90C-F0C0A0335CFC}" srcId="{B932F8EE-4F2D-EE46-9036-8D759DA5DA65}" destId="{3440609E-8188-9D4B-9EE2-A22B1B77E6B7}" srcOrd="2" destOrd="0" parTransId="{FE19F162-360E-D146-96DF-03FC0D6617B9}" sibTransId="{4F065DAC-1F9C-C942-A6EF-F26508B4C4F2}"/>
    <dgm:cxn modelId="{4A6AD1E1-6A62-CA4A-B921-0C1CB14135BE}" type="presOf" srcId="{84C2775A-2723-2E48-BCD3-1307F63EBC0C}" destId="{9B12F7AB-10D4-B542-8C5F-0A93D69AD338}" srcOrd="0" destOrd="1" presId="urn:microsoft.com/office/officeart/2005/8/layout/hProcess10"/>
    <dgm:cxn modelId="{7AF61D01-FE8E-B846-992A-F11309F10039}" type="presOf" srcId="{C1FD5683-F79E-CC41-B4BE-EB914FAACB10}" destId="{2F21CACE-4C70-5243-8E57-B5C0B1D6E923}" srcOrd="1" destOrd="0" presId="urn:microsoft.com/office/officeart/2005/8/layout/hProcess10"/>
    <dgm:cxn modelId="{DB414E9F-E8EA-8A42-A0A3-5A0A1979A48F}" type="presOf" srcId="{4F065DAC-1F9C-C942-A6EF-F26508B4C4F2}" destId="{39514EFF-5AC9-EC4F-A61B-F2887334E2B4}" srcOrd="0" destOrd="0" presId="urn:microsoft.com/office/officeart/2005/8/layout/hProcess10"/>
    <dgm:cxn modelId="{851E1734-123F-AE4D-B4AB-4DCAEA0F903A}" type="presOf" srcId="{D031851E-1FD1-3E4C-BCDF-B4DF1B7891CB}" destId="{889E1B53-5035-3849-B073-824C533194A9}" srcOrd="0" destOrd="2" presId="urn:microsoft.com/office/officeart/2005/8/layout/hProcess10"/>
    <dgm:cxn modelId="{49F1A121-EBEC-3F4C-B2D3-01391517DC4F}" srcId="{B932F8EE-4F2D-EE46-9036-8D759DA5DA65}" destId="{ABEEC8D8-A314-794F-A062-EE3A8E4718B1}" srcOrd="0" destOrd="0" parTransId="{75394044-A567-3C46-B57E-4B2BE02D52B0}" sibTransId="{C1FD5683-F79E-CC41-B4BE-EB914FAACB10}"/>
    <dgm:cxn modelId="{5B8010D9-0371-A341-BF25-0F8D5C1C5129}" type="presParOf" srcId="{B62D5DE6-D1EE-FF41-BB0B-21BC93D07385}" destId="{FA1ED2FC-6FA0-4F4C-ABC7-E852EEB797D8}" srcOrd="0" destOrd="0" presId="urn:microsoft.com/office/officeart/2005/8/layout/hProcess10"/>
    <dgm:cxn modelId="{9726642E-FC2A-4647-8C55-758CC6E96D90}" type="presParOf" srcId="{FA1ED2FC-6FA0-4F4C-ABC7-E852EEB797D8}" destId="{6E749292-C56E-AB45-94C0-3FAEF9582868}" srcOrd="0" destOrd="0" presId="urn:microsoft.com/office/officeart/2005/8/layout/hProcess10"/>
    <dgm:cxn modelId="{A00783A4-60CF-4B4A-948E-33B673C96F45}" type="presParOf" srcId="{FA1ED2FC-6FA0-4F4C-ABC7-E852EEB797D8}" destId="{39C30881-37D6-B243-BF13-A450D3EBB81A}" srcOrd="1" destOrd="0" presId="urn:microsoft.com/office/officeart/2005/8/layout/hProcess10"/>
    <dgm:cxn modelId="{620EA76C-F008-5646-8250-A023562E4260}" type="presParOf" srcId="{B62D5DE6-D1EE-FF41-BB0B-21BC93D07385}" destId="{08FDC971-C5F8-D94D-BA39-7359499ED9AA}" srcOrd="1" destOrd="0" presId="urn:microsoft.com/office/officeart/2005/8/layout/hProcess10"/>
    <dgm:cxn modelId="{304D5AA0-1B90-2841-8E4B-A49F17E0D022}" type="presParOf" srcId="{08FDC971-C5F8-D94D-BA39-7359499ED9AA}" destId="{2F21CACE-4C70-5243-8E57-B5C0B1D6E923}" srcOrd="0" destOrd="0" presId="urn:microsoft.com/office/officeart/2005/8/layout/hProcess10"/>
    <dgm:cxn modelId="{65428DE7-44C7-7B4A-BF67-DD5231D7D855}" type="presParOf" srcId="{B62D5DE6-D1EE-FF41-BB0B-21BC93D07385}" destId="{DD472758-B4F3-5244-8301-94206CAAA459}" srcOrd="2" destOrd="0" presId="urn:microsoft.com/office/officeart/2005/8/layout/hProcess10"/>
    <dgm:cxn modelId="{1F4E4DB6-4F71-D645-B37C-153058ABC451}" type="presParOf" srcId="{DD472758-B4F3-5244-8301-94206CAAA459}" destId="{CA712CF4-C029-444E-896F-869CD5A41624}" srcOrd="0" destOrd="0" presId="urn:microsoft.com/office/officeart/2005/8/layout/hProcess10"/>
    <dgm:cxn modelId="{9A47813C-4A76-894A-BA1A-51E0F8050026}" type="presParOf" srcId="{DD472758-B4F3-5244-8301-94206CAAA459}" destId="{889E1B53-5035-3849-B073-824C533194A9}" srcOrd="1" destOrd="0" presId="urn:microsoft.com/office/officeart/2005/8/layout/hProcess10"/>
    <dgm:cxn modelId="{81702627-E2A1-8F4F-B366-70CD7540F830}" type="presParOf" srcId="{B62D5DE6-D1EE-FF41-BB0B-21BC93D07385}" destId="{863A45A7-6E5C-1C4C-B1F6-1712EFAD4A9A}" srcOrd="3" destOrd="0" presId="urn:microsoft.com/office/officeart/2005/8/layout/hProcess10"/>
    <dgm:cxn modelId="{68EB7EF5-3CD9-6146-A5D2-5C34B84CDECB}" type="presParOf" srcId="{863A45A7-6E5C-1C4C-B1F6-1712EFAD4A9A}" destId="{7F8A6523-7A0D-3241-B9E0-EA794C976581}" srcOrd="0" destOrd="0" presId="urn:microsoft.com/office/officeart/2005/8/layout/hProcess10"/>
    <dgm:cxn modelId="{7CC97405-AD6A-F443-8E00-36A3B6402828}" type="presParOf" srcId="{B62D5DE6-D1EE-FF41-BB0B-21BC93D07385}" destId="{B130CE7D-5977-D84D-B26B-1A173C0081AF}" srcOrd="4" destOrd="0" presId="urn:microsoft.com/office/officeart/2005/8/layout/hProcess10"/>
    <dgm:cxn modelId="{6A5C7EE5-094B-C544-AFE1-0A227BA5B978}" type="presParOf" srcId="{B130CE7D-5977-D84D-B26B-1A173C0081AF}" destId="{FCBFA009-FA7F-704F-A91D-66F545853B3E}" srcOrd="0" destOrd="0" presId="urn:microsoft.com/office/officeart/2005/8/layout/hProcess10"/>
    <dgm:cxn modelId="{8020D4FB-179D-4F46-8E00-F0D0104113C1}" type="presParOf" srcId="{B130CE7D-5977-D84D-B26B-1A173C0081AF}" destId="{4A403A99-79FF-D447-B96D-6587DD1E7C5D}" srcOrd="1" destOrd="0" presId="urn:microsoft.com/office/officeart/2005/8/layout/hProcess10"/>
    <dgm:cxn modelId="{EEFA78CC-5DCF-0448-A390-6A02B99B9622}" type="presParOf" srcId="{B62D5DE6-D1EE-FF41-BB0B-21BC93D07385}" destId="{39514EFF-5AC9-EC4F-A61B-F2887334E2B4}" srcOrd="5" destOrd="0" presId="urn:microsoft.com/office/officeart/2005/8/layout/hProcess10"/>
    <dgm:cxn modelId="{8AC7ED00-6EE1-B94E-8E3E-CE128DCF60D4}" type="presParOf" srcId="{39514EFF-5AC9-EC4F-A61B-F2887334E2B4}" destId="{CCBD1C8B-13B4-9F4B-A8B9-E91F87581613}" srcOrd="0" destOrd="0" presId="urn:microsoft.com/office/officeart/2005/8/layout/hProcess10"/>
    <dgm:cxn modelId="{748DFCE1-DE3E-B545-9329-6A3A11376AF6}" type="presParOf" srcId="{B62D5DE6-D1EE-FF41-BB0B-21BC93D07385}" destId="{B277830A-525E-AD4A-9A3C-02FB767C4AE9}" srcOrd="6" destOrd="0" presId="urn:microsoft.com/office/officeart/2005/8/layout/hProcess10"/>
    <dgm:cxn modelId="{55BF7BAF-FB17-5A4B-80AA-EB9513F443A1}" type="presParOf" srcId="{B277830A-525E-AD4A-9A3C-02FB767C4AE9}" destId="{7A5AB240-4C71-C747-980B-59491E661D52}" srcOrd="0" destOrd="0" presId="urn:microsoft.com/office/officeart/2005/8/layout/hProcess10"/>
    <dgm:cxn modelId="{AF6BD1CB-F93D-C142-8F4D-C27E025350F9}" type="presParOf" srcId="{B277830A-525E-AD4A-9A3C-02FB767C4AE9}" destId="{9B12F7AB-10D4-B542-8C5F-0A93D69AD338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D53BF7-A638-EA42-AE40-49A698C1783D}" type="doc">
      <dgm:prSet loTypeId="urn:microsoft.com/office/officeart/2005/8/layout/pList2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99BD313-70EA-B34E-B01C-31023905D910}">
      <dgm:prSet phldrT="[Text]"/>
      <dgm:spPr/>
      <dgm:t>
        <a:bodyPr/>
        <a:lstStyle/>
        <a:p>
          <a:r>
            <a:rPr lang="en-US" dirty="0" smtClean="0"/>
            <a:t>EM Dr. </a:t>
          </a:r>
          <a:r>
            <a:rPr lang="en-US" dirty="0" err="1" smtClean="0"/>
            <a:t>Get</a:t>
          </a:r>
          <a:r>
            <a:rPr lang="en-US" dirty="0" err="1" smtClean="0"/>
            <a:t>úlio</a:t>
          </a:r>
          <a:r>
            <a:rPr lang="en-US" dirty="0" smtClean="0"/>
            <a:t> Vargas</a:t>
          </a:r>
          <a:endParaRPr lang="en-US" dirty="0"/>
        </a:p>
      </dgm:t>
    </dgm:pt>
    <dgm:pt modelId="{C9B275D5-18AB-D84B-BDD6-3C83B4D4C54A}" type="parTrans" cxnId="{F204D63B-B091-C746-8EBD-1132A59E1268}">
      <dgm:prSet/>
      <dgm:spPr/>
      <dgm:t>
        <a:bodyPr/>
        <a:lstStyle/>
        <a:p>
          <a:endParaRPr lang="en-US"/>
        </a:p>
      </dgm:t>
    </dgm:pt>
    <dgm:pt modelId="{B700EAA9-19B0-824D-8B44-78B45FEB02F6}" type="sibTrans" cxnId="{F204D63B-B091-C746-8EBD-1132A59E1268}">
      <dgm:prSet/>
      <dgm:spPr/>
      <dgm:t>
        <a:bodyPr/>
        <a:lstStyle/>
        <a:p>
          <a:endParaRPr lang="en-US"/>
        </a:p>
      </dgm:t>
    </dgm:pt>
    <dgm:pt modelId="{7DA60272-8682-7542-A875-40BB3939AE17}">
      <dgm:prSet phldrT="[Text]"/>
      <dgm:spPr/>
      <dgm:t>
        <a:bodyPr/>
        <a:lstStyle/>
        <a:p>
          <a:r>
            <a:rPr lang="en-US" dirty="0" smtClean="0"/>
            <a:t>EM Dr. </a:t>
          </a:r>
          <a:r>
            <a:rPr lang="en-US" dirty="0" err="1" smtClean="0"/>
            <a:t>Oswaldo</a:t>
          </a:r>
          <a:r>
            <a:rPr lang="en-US" dirty="0" smtClean="0"/>
            <a:t> Duarte</a:t>
          </a:r>
        </a:p>
      </dgm:t>
    </dgm:pt>
    <dgm:pt modelId="{31DA0F7F-1108-AC4F-8690-42E1FDB1BA9A}" type="parTrans" cxnId="{09402A6B-0372-FA4E-8792-FD5CF32184F5}">
      <dgm:prSet/>
      <dgm:spPr/>
      <dgm:t>
        <a:bodyPr/>
        <a:lstStyle/>
        <a:p>
          <a:endParaRPr lang="en-US"/>
        </a:p>
      </dgm:t>
    </dgm:pt>
    <dgm:pt modelId="{770D9D8B-5564-4046-B7E7-2F3C49CD3DA9}" type="sibTrans" cxnId="{09402A6B-0372-FA4E-8792-FD5CF32184F5}">
      <dgm:prSet/>
      <dgm:spPr/>
      <dgm:t>
        <a:bodyPr/>
        <a:lstStyle/>
        <a:p>
          <a:endParaRPr lang="en-US"/>
        </a:p>
      </dgm:t>
    </dgm:pt>
    <dgm:pt modelId="{E08D4A39-A720-5940-91B1-DC579DA1D28E}">
      <dgm:prSet phldrT="[Text]"/>
      <dgm:spPr/>
      <dgm:t>
        <a:bodyPr/>
        <a:lstStyle/>
        <a:p>
          <a:r>
            <a:rPr lang="en-US" dirty="0" smtClean="0"/>
            <a:t>EM Prof. </a:t>
          </a:r>
          <a:r>
            <a:rPr lang="en-US" dirty="0" err="1" smtClean="0"/>
            <a:t>Ary</a:t>
          </a:r>
          <a:r>
            <a:rPr lang="en-US" dirty="0" smtClean="0"/>
            <a:t> de Oliveira </a:t>
          </a:r>
          <a:r>
            <a:rPr lang="en-US" dirty="0" err="1" smtClean="0"/>
            <a:t>Seabra</a:t>
          </a:r>
          <a:endParaRPr lang="en-US" dirty="0"/>
        </a:p>
      </dgm:t>
    </dgm:pt>
    <dgm:pt modelId="{78E4401C-DEF3-5B4F-933F-A69D9A9C3948}" type="parTrans" cxnId="{9F56D91F-333A-6F4B-BD4B-4BB6EB29A507}">
      <dgm:prSet/>
      <dgm:spPr/>
      <dgm:t>
        <a:bodyPr/>
        <a:lstStyle/>
        <a:p>
          <a:endParaRPr lang="en-US"/>
        </a:p>
      </dgm:t>
    </dgm:pt>
    <dgm:pt modelId="{07788FA9-4AE6-9D40-B639-0358C88B8639}" type="sibTrans" cxnId="{9F56D91F-333A-6F4B-BD4B-4BB6EB29A507}">
      <dgm:prSet/>
      <dgm:spPr/>
      <dgm:t>
        <a:bodyPr/>
        <a:lstStyle/>
        <a:p>
          <a:endParaRPr lang="en-US"/>
        </a:p>
      </dgm:t>
    </dgm:pt>
    <dgm:pt modelId="{B0A96120-104F-B14E-B410-6C7D2669D692}">
      <dgm:prSet/>
      <dgm:spPr/>
      <dgm:t>
        <a:bodyPr/>
        <a:lstStyle/>
        <a:p>
          <a:r>
            <a:rPr lang="en-US" dirty="0" err="1" smtClean="0"/>
            <a:t>Parque</a:t>
          </a:r>
          <a:r>
            <a:rPr lang="en-US" dirty="0" smtClean="0"/>
            <a:t> </a:t>
          </a:r>
          <a:r>
            <a:rPr lang="en-US" dirty="0" err="1" smtClean="0"/>
            <a:t>Tecnol</a:t>
          </a:r>
          <a:r>
            <a:rPr lang="en-US" dirty="0" err="1" smtClean="0"/>
            <a:t>ógico</a:t>
          </a:r>
          <a:r>
            <a:rPr lang="en-US" dirty="0" smtClean="0"/>
            <a:t> de Sorocaba (PTS)</a:t>
          </a:r>
          <a:endParaRPr lang="en-US" dirty="0"/>
        </a:p>
      </dgm:t>
    </dgm:pt>
    <dgm:pt modelId="{61DA2407-E01D-414D-B2CB-5B0189A8EEB2}" type="parTrans" cxnId="{D838BDEA-44F7-BA47-9293-202851B3505E}">
      <dgm:prSet/>
      <dgm:spPr/>
      <dgm:t>
        <a:bodyPr/>
        <a:lstStyle/>
        <a:p>
          <a:endParaRPr lang="en-US"/>
        </a:p>
      </dgm:t>
    </dgm:pt>
    <dgm:pt modelId="{077E1FE1-6564-404C-A4FD-DE11C7CD3E5B}" type="sibTrans" cxnId="{D838BDEA-44F7-BA47-9293-202851B3505E}">
      <dgm:prSet/>
      <dgm:spPr/>
      <dgm:t>
        <a:bodyPr/>
        <a:lstStyle/>
        <a:p>
          <a:endParaRPr lang="en-US"/>
        </a:p>
      </dgm:t>
    </dgm:pt>
    <dgm:pt modelId="{E4339E1E-3A4A-9244-BF69-E302F8EAB282}">
      <dgm:prSet/>
      <dgm:spPr/>
      <dgm:t>
        <a:bodyPr/>
        <a:lstStyle/>
        <a:p>
          <a:r>
            <a:rPr lang="en-US" dirty="0" smtClean="0"/>
            <a:t>META 11</a:t>
          </a:r>
          <a:endParaRPr lang="en-US" dirty="0"/>
        </a:p>
      </dgm:t>
    </dgm:pt>
    <dgm:pt modelId="{391344C9-8DB2-9C4A-B19A-1FC2E24984C0}" type="parTrans" cxnId="{88E234AA-AF30-124C-BA14-E1FE912E9BDD}">
      <dgm:prSet/>
      <dgm:spPr/>
      <dgm:t>
        <a:bodyPr/>
        <a:lstStyle/>
        <a:p>
          <a:endParaRPr lang="en-US"/>
        </a:p>
      </dgm:t>
    </dgm:pt>
    <dgm:pt modelId="{AAF7B8F2-B08F-4E4D-B91A-79FCB1DDBE4C}" type="sibTrans" cxnId="{88E234AA-AF30-124C-BA14-E1FE912E9BDD}">
      <dgm:prSet/>
      <dgm:spPr/>
      <dgm:t>
        <a:bodyPr/>
        <a:lstStyle/>
        <a:p>
          <a:endParaRPr lang="en-US"/>
        </a:p>
      </dgm:t>
    </dgm:pt>
    <dgm:pt modelId="{CACE5FD0-4217-8E46-8CCD-E1EB14916615}">
      <dgm:prSet/>
      <dgm:spPr/>
      <dgm:t>
        <a:bodyPr/>
        <a:lstStyle/>
        <a:p>
          <a:r>
            <a:rPr lang="en-US" dirty="0" smtClean="0"/>
            <a:t>META 12</a:t>
          </a:r>
          <a:endParaRPr lang="en-US" dirty="0"/>
        </a:p>
      </dgm:t>
    </dgm:pt>
    <dgm:pt modelId="{2A4B94F9-C48C-8A41-9771-51786D129939}" type="parTrans" cxnId="{F8999F38-F260-F14B-B394-14A8B51225A2}">
      <dgm:prSet/>
      <dgm:spPr/>
      <dgm:t>
        <a:bodyPr/>
        <a:lstStyle/>
        <a:p>
          <a:endParaRPr lang="en-US"/>
        </a:p>
      </dgm:t>
    </dgm:pt>
    <dgm:pt modelId="{7500BBBD-0854-6C40-8B9D-268FFA5BA675}" type="sibTrans" cxnId="{F8999F38-F260-F14B-B394-14A8B51225A2}">
      <dgm:prSet/>
      <dgm:spPr/>
      <dgm:t>
        <a:bodyPr/>
        <a:lstStyle/>
        <a:p>
          <a:endParaRPr lang="en-US"/>
        </a:p>
      </dgm:t>
    </dgm:pt>
    <dgm:pt modelId="{61D842EB-5B3E-564F-8B82-A6674D679782}">
      <dgm:prSet/>
      <dgm:spPr/>
      <dgm:t>
        <a:bodyPr/>
        <a:lstStyle/>
        <a:p>
          <a:r>
            <a:rPr lang="en-US" dirty="0" smtClean="0"/>
            <a:t>META 13</a:t>
          </a:r>
          <a:endParaRPr lang="en-US" dirty="0"/>
        </a:p>
      </dgm:t>
    </dgm:pt>
    <dgm:pt modelId="{955CCD3F-603F-7A4C-867E-033D6D9EAB84}" type="parTrans" cxnId="{E661F0CF-5CD8-5E44-A720-7AFFD1A7EA3E}">
      <dgm:prSet/>
      <dgm:spPr/>
      <dgm:t>
        <a:bodyPr/>
        <a:lstStyle/>
        <a:p>
          <a:endParaRPr lang="en-US"/>
        </a:p>
      </dgm:t>
    </dgm:pt>
    <dgm:pt modelId="{34C7723C-4926-C14C-9F8A-44BB6D840A1E}" type="sibTrans" cxnId="{E661F0CF-5CD8-5E44-A720-7AFFD1A7EA3E}">
      <dgm:prSet/>
      <dgm:spPr/>
      <dgm:t>
        <a:bodyPr/>
        <a:lstStyle/>
        <a:p>
          <a:endParaRPr lang="en-US"/>
        </a:p>
      </dgm:t>
    </dgm:pt>
    <dgm:pt modelId="{D7BABA8F-52EC-8A4F-A6AA-1B3AA75ACEC4}">
      <dgm:prSet/>
      <dgm:spPr/>
      <dgm:t>
        <a:bodyPr/>
        <a:lstStyle/>
        <a:p>
          <a:r>
            <a:rPr lang="en-US" dirty="0" smtClean="0"/>
            <a:t>META 14</a:t>
          </a:r>
          <a:endParaRPr lang="en-US" dirty="0"/>
        </a:p>
      </dgm:t>
    </dgm:pt>
    <dgm:pt modelId="{19922AE6-1102-7743-868C-4BA3D5317582}" type="parTrans" cxnId="{082EBD83-DF88-254D-BC22-AFFFC6C399B0}">
      <dgm:prSet/>
      <dgm:spPr/>
      <dgm:t>
        <a:bodyPr/>
        <a:lstStyle/>
        <a:p>
          <a:endParaRPr lang="en-US"/>
        </a:p>
      </dgm:t>
    </dgm:pt>
    <dgm:pt modelId="{4996AEEE-317F-2845-B113-4134A05A10C7}" type="sibTrans" cxnId="{082EBD83-DF88-254D-BC22-AFFFC6C399B0}">
      <dgm:prSet/>
      <dgm:spPr/>
      <dgm:t>
        <a:bodyPr/>
        <a:lstStyle/>
        <a:p>
          <a:endParaRPr lang="en-US"/>
        </a:p>
      </dgm:t>
    </dgm:pt>
    <dgm:pt modelId="{6FD56ED5-8429-6849-B8A2-7EA11C0553AE}">
      <dgm:prSet/>
      <dgm:spPr/>
      <dgm:t>
        <a:bodyPr/>
        <a:lstStyle/>
        <a:p>
          <a:r>
            <a:rPr lang="en-US" dirty="0" smtClean="0"/>
            <a:t>META 15</a:t>
          </a:r>
          <a:endParaRPr lang="en-US" dirty="0"/>
        </a:p>
      </dgm:t>
    </dgm:pt>
    <dgm:pt modelId="{A1614926-A081-A241-A958-73B1EC8DCF15}" type="parTrans" cxnId="{D3114238-625E-CD4B-AD45-2C4D206A48E0}">
      <dgm:prSet/>
      <dgm:spPr/>
      <dgm:t>
        <a:bodyPr/>
        <a:lstStyle/>
        <a:p>
          <a:endParaRPr lang="en-US"/>
        </a:p>
      </dgm:t>
    </dgm:pt>
    <dgm:pt modelId="{C2DA0F02-BF91-E94A-8A49-3914F283BFF0}" type="sibTrans" cxnId="{D3114238-625E-CD4B-AD45-2C4D206A48E0}">
      <dgm:prSet/>
      <dgm:spPr/>
      <dgm:t>
        <a:bodyPr/>
        <a:lstStyle/>
        <a:p>
          <a:endParaRPr lang="en-US"/>
        </a:p>
      </dgm:t>
    </dgm:pt>
    <dgm:pt modelId="{E4401EF7-647C-0242-9BBA-FEB755C353F4}">
      <dgm:prSet/>
      <dgm:spPr/>
      <dgm:t>
        <a:bodyPr/>
        <a:lstStyle/>
        <a:p>
          <a:r>
            <a:rPr lang="en-US" dirty="0" smtClean="0"/>
            <a:t>META 16</a:t>
          </a:r>
          <a:endParaRPr lang="en-US" dirty="0"/>
        </a:p>
      </dgm:t>
    </dgm:pt>
    <dgm:pt modelId="{07825BDC-6283-F94D-A855-1782E82E5D5F}" type="parTrans" cxnId="{04D7EB81-65D0-8141-85EC-448CF0A33ABD}">
      <dgm:prSet/>
      <dgm:spPr/>
      <dgm:t>
        <a:bodyPr/>
        <a:lstStyle/>
        <a:p>
          <a:endParaRPr lang="en-US"/>
        </a:p>
      </dgm:t>
    </dgm:pt>
    <dgm:pt modelId="{825ACF8E-0816-914A-A45E-A6BAD9C48294}" type="sibTrans" cxnId="{04D7EB81-65D0-8141-85EC-448CF0A33ABD}">
      <dgm:prSet/>
      <dgm:spPr/>
      <dgm:t>
        <a:bodyPr/>
        <a:lstStyle/>
        <a:p>
          <a:endParaRPr lang="en-US"/>
        </a:p>
      </dgm:t>
    </dgm:pt>
    <dgm:pt modelId="{5A749C21-09B8-F64A-B590-A4E3DA44B289}">
      <dgm:prSet/>
      <dgm:spPr/>
      <dgm:t>
        <a:bodyPr/>
        <a:lstStyle/>
        <a:p>
          <a:r>
            <a:rPr lang="en-US" dirty="0" smtClean="0"/>
            <a:t>META 19</a:t>
          </a:r>
          <a:endParaRPr lang="en-US" dirty="0"/>
        </a:p>
      </dgm:t>
    </dgm:pt>
    <dgm:pt modelId="{65FCF328-D9C0-064C-B14A-E3F95BE15C28}" type="parTrans" cxnId="{ECC0AF4F-7CD5-EF4A-B89B-8A9487217BF5}">
      <dgm:prSet/>
      <dgm:spPr/>
      <dgm:t>
        <a:bodyPr/>
        <a:lstStyle/>
        <a:p>
          <a:endParaRPr lang="en-US"/>
        </a:p>
      </dgm:t>
    </dgm:pt>
    <dgm:pt modelId="{72520AE1-58F9-9F44-936C-A7C3560A502F}" type="sibTrans" cxnId="{ECC0AF4F-7CD5-EF4A-B89B-8A9487217BF5}">
      <dgm:prSet/>
      <dgm:spPr/>
      <dgm:t>
        <a:bodyPr/>
        <a:lstStyle/>
        <a:p>
          <a:endParaRPr lang="en-US"/>
        </a:p>
      </dgm:t>
    </dgm:pt>
    <dgm:pt modelId="{459658D7-53DA-E744-8C12-868D8A40CEF7}">
      <dgm:prSet/>
      <dgm:spPr/>
      <dgm:t>
        <a:bodyPr/>
        <a:lstStyle/>
        <a:p>
          <a:r>
            <a:rPr lang="en-US" dirty="0" smtClean="0"/>
            <a:t>META 20</a:t>
          </a:r>
          <a:endParaRPr lang="en-US" dirty="0"/>
        </a:p>
      </dgm:t>
    </dgm:pt>
    <dgm:pt modelId="{023ADA90-A615-FF43-9F16-AC2FAD0CB5D9}" type="parTrans" cxnId="{D35F5C8D-02CB-764C-8F32-B068D2B7D8CF}">
      <dgm:prSet/>
      <dgm:spPr/>
      <dgm:t>
        <a:bodyPr/>
        <a:lstStyle/>
        <a:p>
          <a:endParaRPr lang="en-US"/>
        </a:p>
      </dgm:t>
    </dgm:pt>
    <dgm:pt modelId="{E6FA155B-6EEB-2F4C-9FA1-ED3D87881696}" type="sibTrans" cxnId="{D35F5C8D-02CB-764C-8F32-B068D2B7D8CF}">
      <dgm:prSet/>
      <dgm:spPr/>
      <dgm:t>
        <a:bodyPr/>
        <a:lstStyle/>
        <a:p>
          <a:endParaRPr lang="en-US"/>
        </a:p>
      </dgm:t>
    </dgm:pt>
    <dgm:pt modelId="{3078721E-00CD-F342-8E2C-A7D673DB0834}">
      <dgm:prSet/>
      <dgm:spPr/>
      <dgm:t>
        <a:bodyPr/>
        <a:lstStyle/>
        <a:p>
          <a:r>
            <a:rPr lang="en-US" dirty="0" smtClean="0"/>
            <a:t>META 09</a:t>
          </a:r>
          <a:endParaRPr lang="en-US" dirty="0"/>
        </a:p>
      </dgm:t>
    </dgm:pt>
    <dgm:pt modelId="{40CCCDDC-8E26-B74F-B8C9-E0E817A6EB3D}" type="parTrans" cxnId="{7D99CB2D-D47A-4743-9066-35C7A96795D9}">
      <dgm:prSet/>
      <dgm:spPr/>
      <dgm:t>
        <a:bodyPr/>
        <a:lstStyle/>
        <a:p>
          <a:endParaRPr lang="en-US"/>
        </a:p>
      </dgm:t>
    </dgm:pt>
    <dgm:pt modelId="{22DCF9DF-1DF8-1A44-9E69-C487814A5DAE}" type="sibTrans" cxnId="{7D99CB2D-D47A-4743-9066-35C7A96795D9}">
      <dgm:prSet/>
      <dgm:spPr/>
      <dgm:t>
        <a:bodyPr/>
        <a:lstStyle/>
        <a:p>
          <a:endParaRPr lang="en-US"/>
        </a:p>
      </dgm:t>
    </dgm:pt>
    <dgm:pt modelId="{D078BE1D-0C4E-F540-B08C-919D39CE2458}">
      <dgm:prSet/>
      <dgm:spPr/>
      <dgm:t>
        <a:bodyPr/>
        <a:lstStyle/>
        <a:p>
          <a:r>
            <a:rPr lang="en-US" dirty="0" smtClean="0"/>
            <a:t>META 10</a:t>
          </a:r>
          <a:endParaRPr lang="en-US" dirty="0"/>
        </a:p>
      </dgm:t>
    </dgm:pt>
    <dgm:pt modelId="{BCA0A427-51F2-2D40-AEEB-19A001C0E8C7}" type="parTrans" cxnId="{9D11101F-FCD9-ED49-9E19-111DFD7CF2A1}">
      <dgm:prSet/>
      <dgm:spPr/>
      <dgm:t>
        <a:bodyPr/>
        <a:lstStyle/>
        <a:p>
          <a:endParaRPr lang="en-US"/>
        </a:p>
      </dgm:t>
    </dgm:pt>
    <dgm:pt modelId="{A79727CA-8112-3646-8C16-A99C9D28E88F}" type="sibTrans" cxnId="{9D11101F-FCD9-ED49-9E19-111DFD7CF2A1}">
      <dgm:prSet/>
      <dgm:spPr/>
      <dgm:t>
        <a:bodyPr/>
        <a:lstStyle/>
        <a:p>
          <a:endParaRPr lang="en-US"/>
        </a:p>
      </dgm:t>
    </dgm:pt>
    <dgm:pt modelId="{D7EB42C8-1085-6247-94FE-E018A98588CA}">
      <dgm:prSet/>
      <dgm:spPr/>
      <dgm:t>
        <a:bodyPr/>
        <a:lstStyle/>
        <a:p>
          <a:r>
            <a:rPr lang="en-US" dirty="0" smtClean="0"/>
            <a:t>META 17</a:t>
          </a:r>
          <a:endParaRPr lang="en-US" dirty="0"/>
        </a:p>
      </dgm:t>
    </dgm:pt>
    <dgm:pt modelId="{86B414A0-9364-FC40-B09C-A1E39F7B1FBD}" type="parTrans" cxnId="{313CA760-F8C4-5B49-88F0-225A1C4CDA92}">
      <dgm:prSet/>
      <dgm:spPr/>
      <dgm:t>
        <a:bodyPr/>
        <a:lstStyle/>
        <a:p>
          <a:endParaRPr lang="en-US"/>
        </a:p>
      </dgm:t>
    </dgm:pt>
    <dgm:pt modelId="{1E229C67-084E-2F46-9AEF-BD8C2A002777}" type="sibTrans" cxnId="{313CA760-F8C4-5B49-88F0-225A1C4CDA92}">
      <dgm:prSet/>
      <dgm:spPr/>
      <dgm:t>
        <a:bodyPr/>
        <a:lstStyle/>
        <a:p>
          <a:endParaRPr lang="en-US"/>
        </a:p>
      </dgm:t>
    </dgm:pt>
    <dgm:pt modelId="{01A6C965-7590-F347-B2C8-B2A77133789A}">
      <dgm:prSet/>
      <dgm:spPr/>
      <dgm:t>
        <a:bodyPr/>
        <a:lstStyle/>
        <a:p>
          <a:r>
            <a:rPr lang="en-US" dirty="0" smtClean="0"/>
            <a:t>META 18</a:t>
          </a:r>
          <a:endParaRPr lang="en-US" dirty="0"/>
        </a:p>
      </dgm:t>
    </dgm:pt>
    <dgm:pt modelId="{3A6EB270-754C-6443-979A-731B2B452D71}" type="parTrans" cxnId="{7A082443-3420-C24F-99EF-68700B61D773}">
      <dgm:prSet/>
      <dgm:spPr/>
      <dgm:t>
        <a:bodyPr/>
        <a:lstStyle/>
        <a:p>
          <a:endParaRPr lang="en-US"/>
        </a:p>
      </dgm:t>
    </dgm:pt>
    <dgm:pt modelId="{BDE9CD9B-A030-574C-AABB-99E50F22184D}" type="sibTrans" cxnId="{7A082443-3420-C24F-99EF-68700B61D773}">
      <dgm:prSet/>
      <dgm:spPr/>
      <dgm:t>
        <a:bodyPr/>
        <a:lstStyle/>
        <a:p>
          <a:endParaRPr lang="en-US"/>
        </a:p>
      </dgm:t>
    </dgm:pt>
    <dgm:pt modelId="{D502D6B3-382B-2442-A39F-89E7561662F7}">
      <dgm:prSet/>
      <dgm:spPr/>
      <dgm:t>
        <a:bodyPr/>
        <a:lstStyle/>
        <a:p>
          <a:r>
            <a:rPr lang="en-US" dirty="0" smtClean="0"/>
            <a:t>META 05</a:t>
          </a:r>
          <a:endParaRPr lang="en-US" dirty="0"/>
        </a:p>
      </dgm:t>
    </dgm:pt>
    <dgm:pt modelId="{471B3988-A866-934C-95E5-01AB07573451}" type="parTrans" cxnId="{145DEAF3-9D91-D741-9A1C-51EE82EEFAB5}">
      <dgm:prSet/>
      <dgm:spPr/>
      <dgm:t>
        <a:bodyPr/>
        <a:lstStyle/>
        <a:p>
          <a:endParaRPr lang="en-US"/>
        </a:p>
      </dgm:t>
    </dgm:pt>
    <dgm:pt modelId="{C1D26C93-83D1-674D-9A8A-BF9B0207CF53}" type="sibTrans" cxnId="{145DEAF3-9D91-D741-9A1C-51EE82EEFAB5}">
      <dgm:prSet/>
      <dgm:spPr/>
      <dgm:t>
        <a:bodyPr/>
        <a:lstStyle/>
        <a:p>
          <a:endParaRPr lang="en-US"/>
        </a:p>
      </dgm:t>
    </dgm:pt>
    <dgm:pt modelId="{AB744BE5-CED9-DC48-A452-A76C61A7D9DF}">
      <dgm:prSet/>
      <dgm:spPr/>
      <dgm:t>
        <a:bodyPr/>
        <a:lstStyle/>
        <a:p>
          <a:r>
            <a:rPr lang="en-US" dirty="0" smtClean="0"/>
            <a:t>META 06</a:t>
          </a:r>
          <a:endParaRPr lang="en-US" dirty="0"/>
        </a:p>
      </dgm:t>
    </dgm:pt>
    <dgm:pt modelId="{EC097DB1-73B6-A14E-909F-89B6CC9ECC58}" type="parTrans" cxnId="{E04706D7-6FAB-3B46-AE88-C0A0645E0F86}">
      <dgm:prSet/>
      <dgm:spPr/>
      <dgm:t>
        <a:bodyPr/>
        <a:lstStyle/>
        <a:p>
          <a:endParaRPr lang="en-US"/>
        </a:p>
      </dgm:t>
    </dgm:pt>
    <dgm:pt modelId="{70267AE8-9FE5-B642-BBB4-D5B2318C0015}" type="sibTrans" cxnId="{E04706D7-6FAB-3B46-AE88-C0A0645E0F86}">
      <dgm:prSet/>
      <dgm:spPr/>
      <dgm:t>
        <a:bodyPr/>
        <a:lstStyle/>
        <a:p>
          <a:endParaRPr lang="en-US"/>
        </a:p>
      </dgm:t>
    </dgm:pt>
    <dgm:pt modelId="{FF3C31D9-5341-E64F-97C4-788A9189D61D}">
      <dgm:prSet/>
      <dgm:spPr/>
      <dgm:t>
        <a:bodyPr/>
        <a:lstStyle/>
        <a:p>
          <a:r>
            <a:rPr lang="en-US" dirty="0" smtClean="0"/>
            <a:t>META 07</a:t>
          </a:r>
          <a:endParaRPr lang="en-US" dirty="0"/>
        </a:p>
      </dgm:t>
    </dgm:pt>
    <dgm:pt modelId="{EDB10D96-9D35-BA47-8BEC-393671F7AC7E}" type="parTrans" cxnId="{F33D6560-31AB-C34F-9DC2-9857294360F2}">
      <dgm:prSet/>
      <dgm:spPr/>
      <dgm:t>
        <a:bodyPr/>
        <a:lstStyle/>
        <a:p>
          <a:endParaRPr lang="en-US"/>
        </a:p>
      </dgm:t>
    </dgm:pt>
    <dgm:pt modelId="{D6D13618-09AC-9A4F-868D-249DFADD1C63}" type="sibTrans" cxnId="{F33D6560-31AB-C34F-9DC2-9857294360F2}">
      <dgm:prSet/>
      <dgm:spPr/>
      <dgm:t>
        <a:bodyPr/>
        <a:lstStyle/>
        <a:p>
          <a:endParaRPr lang="en-US"/>
        </a:p>
      </dgm:t>
    </dgm:pt>
    <dgm:pt modelId="{097EBF63-123C-C344-826E-5F5FB937C5EC}">
      <dgm:prSet/>
      <dgm:spPr/>
      <dgm:t>
        <a:bodyPr/>
        <a:lstStyle/>
        <a:p>
          <a:r>
            <a:rPr lang="en-US" dirty="0" smtClean="0"/>
            <a:t>META 08</a:t>
          </a:r>
          <a:endParaRPr lang="en-US" dirty="0"/>
        </a:p>
      </dgm:t>
    </dgm:pt>
    <dgm:pt modelId="{31982BC6-0A69-6642-B0B1-0D485E7E57F8}" type="parTrans" cxnId="{B09594B8-E9E2-5C45-A724-F9BD8FEAFE82}">
      <dgm:prSet/>
      <dgm:spPr/>
      <dgm:t>
        <a:bodyPr/>
        <a:lstStyle/>
        <a:p>
          <a:endParaRPr lang="en-US"/>
        </a:p>
      </dgm:t>
    </dgm:pt>
    <dgm:pt modelId="{3214F9CF-518A-DF44-8F71-799C121C97B8}" type="sibTrans" cxnId="{B09594B8-E9E2-5C45-A724-F9BD8FEAFE82}">
      <dgm:prSet/>
      <dgm:spPr/>
      <dgm:t>
        <a:bodyPr/>
        <a:lstStyle/>
        <a:p>
          <a:endParaRPr lang="en-US"/>
        </a:p>
      </dgm:t>
    </dgm:pt>
    <dgm:pt modelId="{97CE6AF7-C6B0-6540-BCD0-F390B4C897B5}">
      <dgm:prSet/>
      <dgm:spPr/>
      <dgm:t>
        <a:bodyPr/>
        <a:lstStyle/>
        <a:p>
          <a:r>
            <a:rPr lang="en-US" dirty="0" smtClean="0"/>
            <a:t>META 01</a:t>
          </a:r>
          <a:endParaRPr lang="en-US" dirty="0"/>
        </a:p>
      </dgm:t>
    </dgm:pt>
    <dgm:pt modelId="{47BD5B95-6132-1C46-8072-68707A002362}" type="parTrans" cxnId="{B3FEFE1D-0BF5-5E42-9506-CCF65D7D1385}">
      <dgm:prSet/>
      <dgm:spPr/>
      <dgm:t>
        <a:bodyPr/>
        <a:lstStyle/>
        <a:p>
          <a:endParaRPr lang="en-US"/>
        </a:p>
      </dgm:t>
    </dgm:pt>
    <dgm:pt modelId="{F5B2A614-A939-EF4E-8A98-00B1EAADE589}" type="sibTrans" cxnId="{B3FEFE1D-0BF5-5E42-9506-CCF65D7D1385}">
      <dgm:prSet/>
      <dgm:spPr/>
      <dgm:t>
        <a:bodyPr/>
        <a:lstStyle/>
        <a:p>
          <a:endParaRPr lang="en-US"/>
        </a:p>
      </dgm:t>
    </dgm:pt>
    <dgm:pt modelId="{FA27D270-2B44-E44D-A423-D25367547D75}">
      <dgm:prSet/>
      <dgm:spPr/>
      <dgm:t>
        <a:bodyPr/>
        <a:lstStyle/>
        <a:p>
          <a:r>
            <a:rPr lang="en-US" dirty="0" smtClean="0"/>
            <a:t>META 02</a:t>
          </a:r>
          <a:endParaRPr lang="en-US" dirty="0"/>
        </a:p>
      </dgm:t>
    </dgm:pt>
    <dgm:pt modelId="{4CE1FCAA-4335-AB42-8ABC-CBD783CAF001}" type="parTrans" cxnId="{D4F410C7-BFB6-3045-9D24-545104F301B6}">
      <dgm:prSet/>
      <dgm:spPr/>
      <dgm:t>
        <a:bodyPr/>
        <a:lstStyle/>
        <a:p>
          <a:endParaRPr lang="en-US"/>
        </a:p>
      </dgm:t>
    </dgm:pt>
    <dgm:pt modelId="{E2DCA677-F674-BC41-B2AE-016F41CAFE41}" type="sibTrans" cxnId="{D4F410C7-BFB6-3045-9D24-545104F301B6}">
      <dgm:prSet/>
      <dgm:spPr/>
      <dgm:t>
        <a:bodyPr/>
        <a:lstStyle/>
        <a:p>
          <a:endParaRPr lang="en-US"/>
        </a:p>
      </dgm:t>
    </dgm:pt>
    <dgm:pt modelId="{D431219B-8903-9246-965B-375FA3E87FD8}">
      <dgm:prSet/>
      <dgm:spPr/>
      <dgm:t>
        <a:bodyPr/>
        <a:lstStyle/>
        <a:p>
          <a:r>
            <a:rPr lang="en-US" dirty="0" smtClean="0"/>
            <a:t>META 03</a:t>
          </a:r>
          <a:endParaRPr lang="en-US" dirty="0"/>
        </a:p>
      </dgm:t>
    </dgm:pt>
    <dgm:pt modelId="{C5687B50-BE66-1144-8973-A0824C53156C}" type="parTrans" cxnId="{94B8468D-6D3B-FB48-AE1D-3C139CF1D64D}">
      <dgm:prSet/>
      <dgm:spPr/>
      <dgm:t>
        <a:bodyPr/>
        <a:lstStyle/>
        <a:p>
          <a:endParaRPr lang="en-US"/>
        </a:p>
      </dgm:t>
    </dgm:pt>
    <dgm:pt modelId="{33B8D879-3E6E-444A-8395-11C961C1227A}" type="sibTrans" cxnId="{94B8468D-6D3B-FB48-AE1D-3C139CF1D64D}">
      <dgm:prSet/>
      <dgm:spPr/>
      <dgm:t>
        <a:bodyPr/>
        <a:lstStyle/>
        <a:p>
          <a:endParaRPr lang="en-US"/>
        </a:p>
      </dgm:t>
    </dgm:pt>
    <dgm:pt modelId="{AD05E343-2397-9D4C-85FB-22594E7A6E01}">
      <dgm:prSet/>
      <dgm:spPr/>
      <dgm:t>
        <a:bodyPr/>
        <a:lstStyle/>
        <a:p>
          <a:r>
            <a:rPr lang="en-US" dirty="0" smtClean="0"/>
            <a:t>META 04</a:t>
          </a:r>
          <a:endParaRPr lang="en-US" dirty="0"/>
        </a:p>
      </dgm:t>
    </dgm:pt>
    <dgm:pt modelId="{999A716E-0174-7B40-B061-ABFDEBEDDBE8}" type="parTrans" cxnId="{1B436FFD-7677-4448-86B1-D3E684DCC54F}">
      <dgm:prSet/>
      <dgm:spPr/>
      <dgm:t>
        <a:bodyPr/>
        <a:lstStyle/>
        <a:p>
          <a:endParaRPr lang="en-US"/>
        </a:p>
      </dgm:t>
    </dgm:pt>
    <dgm:pt modelId="{A843F018-3A93-CB48-B0D5-82CFE5F8744F}" type="sibTrans" cxnId="{1B436FFD-7677-4448-86B1-D3E684DCC54F}">
      <dgm:prSet/>
      <dgm:spPr/>
      <dgm:t>
        <a:bodyPr/>
        <a:lstStyle/>
        <a:p>
          <a:endParaRPr lang="en-US"/>
        </a:p>
      </dgm:t>
    </dgm:pt>
    <dgm:pt modelId="{33A2A1A4-55AF-9049-8D43-B7BD8F74B2FA}" type="pres">
      <dgm:prSet presAssocID="{8CD53BF7-A638-EA42-AE40-49A698C1783D}" presName="Name0" presStyleCnt="0">
        <dgm:presLayoutVars>
          <dgm:dir/>
          <dgm:resizeHandles val="exact"/>
        </dgm:presLayoutVars>
      </dgm:prSet>
      <dgm:spPr/>
    </dgm:pt>
    <dgm:pt modelId="{98612246-AC58-7E44-BCBC-AEEA909FA132}" type="pres">
      <dgm:prSet presAssocID="{8CD53BF7-A638-EA42-AE40-49A698C1783D}" presName="bkgdShp" presStyleLbl="alignAccFollowNode1" presStyleIdx="0" presStyleCnt="1"/>
      <dgm:spPr/>
    </dgm:pt>
    <dgm:pt modelId="{39426AB1-A3D1-F045-A0D8-68AE5DD63AC7}" type="pres">
      <dgm:prSet presAssocID="{8CD53BF7-A638-EA42-AE40-49A698C1783D}" presName="linComp" presStyleCnt="0"/>
      <dgm:spPr/>
    </dgm:pt>
    <dgm:pt modelId="{1E15F438-AF09-9A41-999C-16BCA34D21AC}" type="pres">
      <dgm:prSet presAssocID="{999BD313-70EA-B34E-B01C-31023905D910}" presName="compNode" presStyleCnt="0"/>
      <dgm:spPr/>
    </dgm:pt>
    <dgm:pt modelId="{78EAAB11-E7D0-3C4E-9E8D-FCB5E9B5E04F}" type="pres">
      <dgm:prSet presAssocID="{999BD313-70EA-B34E-B01C-31023905D910}" presName="node" presStyleLbl="node1" presStyleIdx="0" presStyleCnt="4">
        <dgm:presLayoutVars>
          <dgm:bulletEnabled val="1"/>
        </dgm:presLayoutVars>
      </dgm:prSet>
      <dgm:spPr/>
    </dgm:pt>
    <dgm:pt modelId="{A543F4D9-6973-8345-96D4-4A87798C4867}" type="pres">
      <dgm:prSet presAssocID="{999BD313-70EA-B34E-B01C-31023905D910}" presName="invisiNode" presStyleLbl="node1" presStyleIdx="0" presStyleCnt="4"/>
      <dgm:spPr/>
    </dgm:pt>
    <dgm:pt modelId="{52C0B313-358E-1C4E-96C6-082E1FC76421}" type="pres">
      <dgm:prSet presAssocID="{999BD313-70EA-B34E-B01C-31023905D910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DBC27380-355E-7842-8A86-6ACEF1D0C32E}" type="pres">
      <dgm:prSet presAssocID="{B700EAA9-19B0-824D-8B44-78B45FEB02F6}" presName="sibTrans" presStyleLbl="sibTrans2D1" presStyleIdx="0" presStyleCnt="0"/>
      <dgm:spPr/>
    </dgm:pt>
    <dgm:pt modelId="{0A3906ED-A61C-2C4D-9513-1DF3E7EBFB70}" type="pres">
      <dgm:prSet presAssocID="{7DA60272-8682-7542-A875-40BB3939AE17}" presName="compNode" presStyleCnt="0"/>
      <dgm:spPr/>
    </dgm:pt>
    <dgm:pt modelId="{BE9C8C6E-1E3B-2E41-A651-40100A670C70}" type="pres">
      <dgm:prSet presAssocID="{7DA60272-8682-7542-A875-40BB3939AE1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8D7C3-BC1C-624F-AC41-BB37339B1959}" type="pres">
      <dgm:prSet presAssocID="{7DA60272-8682-7542-A875-40BB3939AE17}" presName="invisiNode" presStyleLbl="node1" presStyleIdx="1" presStyleCnt="4"/>
      <dgm:spPr/>
    </dgm:pt>
    <dgm:pt modelId="{D4BF14FF-BFC6-D142-897E-3DD98C5C5721}" type="pres">
      <dgm:prSet presAssocID="{7DA60272-8682-7542-A875-40BB3939AE17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86847A69-5B74-CB4E-B90F-FC737F17B62B}" type="pres">
      <dgm:prSet presAssocID="{770D9D8B-5564-4046-B7E7-2F3C49CD3DA9}" presName="sibTrans" presStyleLbl="sibTrans2D1" presStyleIdx="0" presStyleCnt="0"/>
      <dgm:spPr/>
    </dgm:pt>
    <dgm:pt modelId="{9588067F-AAAA-6540-8EAB-C4A5832E49DA}" type="pres">
      <dgm:prSet presAssocID="{E08D4A39-A720-5940-91B1-DC579DA1D28E}" presName="compNode" presStyleCnt="0"/>
      <dgm:spPr/>
    </dgm:pt>
    <dgm:pt modelId="{C2C9090E-231E-8C46-AE68-A64A31591E58}" type="pres">
      <dgm:prSet presAssocID="{E08D4A39-A720-5940-91B1-DC579DA1D28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44985D-EED4-3540-9D6C-8E0F8C7993A7}" type="pres">
      <dgm:prSet presAssocID="{E08D4A39-A720-5940-91B1-DC579DA1D28E}" presName="invisiNode" presStyleLbl="node1" presStyleIdx="2" presStyleCnt="4"/>
      <dgm:spPr/>
    </dgm:pt>
    <dgm:pt modelId="{762C05B3-2604-EC4E-9621-9467F69D103A}" type="pres">
      <dgm:prSet presAssocID="{E08D4A39-A720-5940-91B1-DC579DA1D28E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9837D134-81EB-F448-8E5A-8DCFFBAA7870}" type="pres">
      <dgm:prSet presAssocID="{07788FA9-4AE6-9D40-B639-0358C88B8639}" presName="sibTrans" presStyleLbl="sibTrans2D1" presStyleIdx="0" presStyleCnt="0"/>
      <dgm:spPr/>
    </dgm:pt>
    <dgm:pt modelId="{1A073C5F-A792-A44E-A1A1-3B9072C5FFA3}" type="pres">
      <dgm:prSet presAssocID="{B0A96120-104F-B14E-B410-6C7D2669D692}" presName="compNode" presStyleCnt="0"/>
      <dgm:spPr/>
    </dgm:pt>
    <dgm:pt modelId="{91904E12-CA4C-1C40-90B3-6A3C7153D2CE}" type="pres">
      <dgm:prSet presAssocID="{B0A96120-104F-B14E-B410-6C7D2669D69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61B7BD-4F87-EF42-8229-861F56EE8327}" type="pres">
      <dgm:prSet presAssocID="{B0A96120-104F-B14E-B410-6C7D2669D692}" presName="invisiNode" presStyleLbl="node1" presStyleIdx="3" presStyleCnt="4"/>
      <dgm:spPr/>
    </dgm:pt>
    <dgm:pt modelId="{D97EDA7A-0379-D344-9512-306CC673FEE8}" type="pres">
      <dgm:prSet presAssocID="{B0A96120-104F-B14E-B410-6C7D2669D692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F204D63B-B091-C746-8EBD-1132A59E1268}" srcId="{8CD53BF7-A638-EA42-AE40-49A698C1783D}" destId="{999BD313-70EA-B34E-B01C-31023905D910}" srcOrd="0" destOrd="0" parTransId="{C9B275D5-18AB-D84B-BDD6-3C83B4D4C54A}" sibTransId="{B700EAA9-19B0-824D-8B44-78B45FEB02F6}"/>
    <dgm:cxn modelId="{8BC47760-F6E5-DB4B-9692-9E81DD110644}" type="presOf" srcId="{01A6C965-7590-F347-B2C8-B2A77133789A}" destId="{C2C9090E-231E-8C46-AE68-A64A31591E58}" srcOrd="0" destOrd="4" presId="urn:microsoft.com/office/officeart/2005/8/layout/pList2"/>
    <dgm:cxn modelId="{B3FEFE1D-0BF5-5E42-9506-CCF65D7D1385}" srcId="{999BD313-70EA-B34E-B01C-31023905D910}" destId="{97CE6AF7-C6B0-6540-BCD0-F390B4C897B5}" srcOrd="0" destOrd="0" parTransId="{47BD5B95-6132-1C46-8072-68707A002362}" sibTransId="{F5B2A614-A939-EF4E-8A98-00B1EAADE589}"/>
    <dgm:cxn modelId="{16524ADE-7CC8-0744-8820-9F077149C426}" type="presOf" srcId="{E08D4A39-A720-5940-91B1-DC579DA1D28E}" destId="{C2C9090E-231E-8C46-AE68-A64A31591E58}" srcOrd="0" destOrd="0" presId="urn:microsoft.com/office/officeart/2005/8/layout/pList2"/>
    <dgm:cxn modelId="{082EBD83-DF88-254D-BC22-AFFFC6C399B0}" srcId="{B0A96120-104F-B14E-B410-6C7D2669D692}" destId="{D7BABA8F-52EC-8A4F-A6AA-1B3AA75ACEC4}" srcOrd="3" destOrd="0" parTransId="{19922AE6-1102-7743-868C-4BA3D5317582}" sibTransId="{4996AEEE-317F-2845-B113-4134A05A10C7}"/>
    <dgm:cxn modelId="{94B8468D-6D3B-FB48-AE1D-3C139CF1D64D}" srcId="{999BD313-70EA-B34E-B01C-31023905D910}" destId="{D431219B-8903-9246-965B-375FA3E87FD8}" srcOrd="2" destOrd="0" parTransId="{C5687B50-BE66-1144-8973-A0824C53156C}" sibTransId="{33B8D879-3E6E-444A-8395-11C961C1227A}"/>
    <dgm:cxn modelId="{F33D6560-31AB-C34F-9DC2-9857294360F2}" srcId="{7DA60272-8682-7542-A875-40BB3939AE17}" destId="{FF3C31D9-5341-E64F-97C4-788A9189D61D}" srcOrd="2" destOrd="0" parTransId="{EDB10D96-9D35-BA47-8BEC-393671F7AC7E}" sibTransId="{D6D13618-09AC-9A4F-868D-249DFADD1C63}"/>
    <dgm:cxn modelId="{7D54560F-3C2B-384D-B7C0-EAEF1896752A}" type="presOf" srcId="{D502D6B3-382B-2442-A39F-89E7561662F7}" destId="{BE9C8C6E-1E3B-2E41-A651-40100A670C70}" srcOrd="0" destOrd="1" presId="urn:microsoft.com/office/officeart/2005/8/layout/pList2"/>
    <dgm:cxn modelId="{3B7FA8EE-57C9-0343-B767-9B5DECA826E5}" type="presOf" srcId="{D431219B-8903-9246-965B-375FA3E87FD8}" destId="{78EAAB11-E7D0-3C4E-9E8D-FCB5E9B5E04F}" srcOrd="0" destOrd="3" presId="urn:microsoft.com/office/officeart/2005/8/layout/pList2"/>
    <dgm:cxn modelId="{6B2AB9E9-C325-0C4B-87CA-2C5FD025E4C3}" type="presOf" srcId="{5A749C21-09B8-F64A-B590-A4E3DA44B289}" destId="{91904E12-CA4C-1C40-90B3-6A3C7153D2CE}" srcOrd="0" destOrd="7" presId="urn:microsoft.com/office/officeart/2005/8/layout/pList2"/>
    <dgm:cxn modelId="{0129ED5A-32C5-4B48-97B6-24CF56C5F838}" type="presOf" srcId="{AB744BE5-CED9-DC48-A452-A76C61A7D9DF}" destId="{BE9C8C6E-1E3B-2E41-A651-40100A670C70}" srcOrd="0" destOrd="2" presId="urn:microsoft.com/office/officeart/2005/8/layout/pList2"/>
    <dgm:cxn modelId="{F2438AD8-8B69-FF47-96DE-63F8D20E9992}" type="presOf" srcId="{B700EAA9-19B0-824D-8B44-78B45FEB02F6}" destId="{DBC27380-355E-7842-8A86-6ACEF1D0C32E}" srcOrd="0" destOrd="0" presId="urn:microsoft.com/office/officeart/2005/8/layout/pList2"/>
    <dgm:cxn modelId="{B09AC764-2220-774D-A0E5-7F291FBCA208}" type="presOf" srcId="{6FD56ED5-8429-6849-B8A2-7EA11C0553AE}" destId="{91904E12-CA4C-1C40-90B3-6A3C7153D2CE}" srcOrd="0" destOrd="5" presId="urn:microsoft.com/office/officeart/2005/8/layout/pList2"/>
    <dgm:cxn modelId="{F8999F38-F260-F14B-B394-14A8B51225A2}" srcId="{B0A96120-104F-B14E-B410-6C7D2669D692}" destId="{CACE5FD0-4217-8E46-8CCD-E1EB14916615}" srcOrd="1" destOrd="0" parTransId="{2A4B94F9-C48C-8A41-9771-51786D129939}" sibTransId="{7500BBBD-0854-6C40-8B9D-268FFA5BA675}"/>
    <dgm:cxn modelId="{CAFE6D69-F622-0C4D-B8E1-16A9D4EE5F3F}" type="presOf" srcId="{8CD53BF7-A638-EA42-AE40-49A698C1783D}" destId="{33A2A1A4-55AF-9049-8D43-B7BD8F74B2FA}" srcOrd="0" destOrd="0" presId="urn:microsoft.com/office/officeart/2005/8/layout/pList2"/>
    <dgm:cxn modelId="{09402A6B-0372-FA4E-8792-FD5CF32184F5}" srcId="{8CD53BF7-A638-EA42-AE40-49A698C1783D}" destId="{7DA60272-8682-7542-A875-40BB3939AE17}" srcOrd="1" destOrd="0" parTransId="{31DA0F7F-1108-AC4F-8690-42E1FDB1BA9A}" sibTransId="{770D9D8B-5564-4046-B7E7-2F3C49CD3DA9}"/>
    <dgm:cxn modelId="{D35F5C8D-02CB-764C-8F32-B068D2B7D8CF}" srcId="{B0A96120-104F-B14E-B410-6C7D2669D692}" destId="{459658D7-53DA-E744-8C12-868D8A40CEF7}" srcOrd="7" destOrd="0" parTransId="{023ADA90-A615-FF43-9F16-AC2FAD0CB5D9}" sibTransId="{E6FA155B-6EEB-2F4C-9FA1-ED3D87881696}"/>
    <dgm:cxn modelId="{BA82BEE5-194A-CF43-A49B-B3A3C02BAF39}" type="presOf" srcId="{999BD313-70EA-B34E-B01C-31023905D910}" destId="{78EAAB11-E7D0-3C4E-9E8D-FCB5E9B5E04F}" srcOrd="0" destOrd="0" presId="urn:microsoft.com/office/officeart/2005/8/layout/pList2"/>
    <dgm:cxn modelId="{9D11101F-FCD9-ED49-9E19-111DFD7CF2A1}" srcId="{E08D4A39-A720-5940-91B1-DC579DA1D28E}" destId="{D078BE1D-0C4E-F540-B08C-919D39CE2458}" srcOrd="1" destOrd="0" parTransId="{BCA0A427-51F2-2D40-AEEB-19A001C0E8C7}" sibTransId="{A79727CA-8112-3646-8C16-A99C9D28E88F}"/>
    <dgm:cxn modelId="{E7908442-113D-7141-81D8-2FA690E110F2}" type="presOf" srcId="{FA27D270-2B44-E44D-A423-D25367547D75}" destId="{78EAAB11-E7D0-3C4E-9E8D-FCB5E9B5E04F}" srcOrd="0" destOrd="2" presId="urn:microsoft.com/office/officeart/2005/8/layout/pList2"/>
    <dgm:cxn modelId="{D838BDEA-44F7-BA47-9293-202851B3505E}" srcId="{8CD53BF7-A638-EA42-AE40-49A698C1783D}" destId="{B0A96120-104F-B14E-B410-6C7D2669D692}" srcOrd="3" destOrd="0" parTransId="{61DA2407-E01D-414D-B2CB-5B0189A8EEB2}" sibTransId="{077E1FE1-6564-404C-A4FD-DE11C7CD3E5B}"/>
    <dgm:cxn modelId="{5C238B04-5F45-854F-89E4-D0BAD489BE53}" type="presOf" srcId="{3078721E-00CD-F342-8E2C-A7D673DB0834}" destId="{C2C9090E-231E-8C46-AE68-A64A31591E58}" srcOrd="0" destOrd="1" presId="urn:microsoft.com/office/officeart/2005/8/layout/pList2"/>
    <dgm:cxn modelId="{D3114238-625E-CD4B-AD45-2C4D206A48E0}" srcId="{B0A96120-104F-B14E-B410-6C7D2669D692}" destId="{6FD56ED5-8429-6849-B8A2-7EA11C0553AE}" srcOrd="4" destOrd="0" parTransId="{A1614926-A081-A241-A958-73B1EC8DCF15}" sibTransId="{C2DA0F02-BF91-E94A-8A49-3914F283BFF0}"/>
    <dgm:cxn modelId="{85A63EBD-F8A1-FC4E-9A18-E62CA12887C5}" type="presOf" srcId="{61D842EB-5B3E-564F-8B82-A6674D679782}" destId="{91904E12-CA4C-1C40-90B3-6A3C7153D2CE}" srcOrd="0" destOrd="3" presId="urn:microsoft.com/office/officeart/2005/8/layout/pList2"/>
    <dgm:cxn modelId="{5CAE7226-CC35-9E4D-90F8-1C9C85BCBB3D}" type="presOf" srcId="{D078BE1D-0C4E-F540-B08C-919D39CE2458}" destId="{C2C9090E-231E-8C46-AE68-A64A31591E58}" srcOrd="0" destOrd="2" presId="urn:microsoft.com/office/officeart/2005/8/layout/pList2"/>
    <dgm:cxn modelId="{145DEAF3-9D91-D741-9A1C-51EE82EEFAB5}" srcId="{7DA60272-8682-7542-A875-40BB3939AE17}" destId="{D502D6B3-382B-2442-A39F-89E7561662F7}" srcOrd="0" destOrd="0" parTransId="{471B3988-A866-934C-95E5-01AB07573451}" sibTransId="{C1D26C93-83D1-674D-9A8A-BF9B0207CF53}"/>
    <dgm:cxn modelId="{E8097ACC-AAA8-7442-BB76-187831FF9955}" type="presOf" srcId="{459658D7-53DA-E744-8C12-868D8A40CEF7}" destId="{91904E12-CA4C-1C40-90B3-6A3C7153D2CE}" srcOrd="0" destOrd="8" presId="urn:microsoft.com/office/officeart/2005/8/layout/pList2"/>
    <dgm:cxn modelId="{04D7EB81-65D0-8141-85EC-448CF0A33ABD}" srcId="{B0A96120-104F-B14E-B410-6C7D2669D692}" destId="{E4401EF7-647C-0242-9BBA-FEB755C353F4}" srcOrd="5" destOrd="0" parTransId="{07825BDC-6283-F94D-A855-1782E82E5D5F}" sibTransId="{825ACF8E-0816-914A-A45E-A6BAD9C48294}"/>
    <dgm:cxn modelId="{B09594B8-E9E2-5C45-A724-F9BD8FEAFE82}" srcId="{7DA60272-8682-7542-A875-40BB3939AE17}" destId="{097EBF63-123C-C344-826E-5F5FB937C5EC}" srcOrd="3" destOrd="0" parTransId="{31982BC6-0A69-6642-B0B1-0D485E7E57F8}" sibTransId="{3214F9CF-518A-DF44-8F71-799C121C97B8}"/>
    <dgm:cxn modelId="{1B436FFD-7677-4448-86B1-D3E684DCC54F}" srcId="{999BD313-70EA-B34E-B01C-31023905D910}" destId="{AD05E343-2397-9D4C-85FB-22594E7A6E01}" srcOrd="3" destOrd="0" parTransId="{999A716E-0174-7B40-B061-ABFDEBEDDBE8}" sibTransId="{A843F018-3A93-CB48-B0D5-82CFE5F8744F}"/>
    <dgm:cxn modelId="{EAF38AE6-0EEE-5B44-9760-8DCC1A913A53}" type="presOf" srcId="{FF3C31D9-5341-E64F-97C4-788A9189D61D}" destId="{BE9C8C6E-1E3B-2E41-A651-40100A670C70}" srcOrd="0" destOrd="3" presId="urn:microsoft.com/office/officeart/2005/8/layout/pList2"/>
    <dgm:cxn modelId="{9F56D91F-333A-6F4B-BD4B-4BB6EB29A507}" srcId="{8CD53BF7-A638-EA42-AE40-49A698C1783D}" destId="{E08D4A39-A720-5940-91B1-DC579DA1D28E}" srcOrd="2" destOrd="0" parTransId="{78E4401C-DEF3-5B4F-933F-A69D9A9C3948}" sibTransId="{07788FA9-4AE6-9D40-B639-0358C88B8639}"/>
    <dgm:cxn modelId="{02C329DB-F48B-854D-B757-822B061425DA}" type="presOf" srcId="{07788FA9-4AE6-9D40-B639-0358C88B8639}" destId="{9837D134-81EB-F448-8E5A-8DCFFBAA7870}" srcOrd="0" destOrd="0" presId="urn:microsoft.com/office/officeart/2005/8/layout/pList2"/>
    <dgm:cxn modelId="{8E576A31-E34F-0C43-9C59-853F83235C8A}" type="presOf" srcId="{E4339E1E-3A4A-9244-BF69-E302F8EAB282}" destId="{91904E12-CA4C-1C40-90B3-6A3C7153D2CE}" srcOrd="0" destOrd="1" presId="urn:microsoft.com/office/officeart/2005/8/layout/pList2"/>
    <dgm:cxn modelId="{313CA760-F8C4-5B49-88F0-225A1C4CDA92}" srcId="{E08D4A39-A720-5940-91B1-DC579DA1D28E}" destId="{D7EB42C8-1085-6247-94FE-E018A98588CA}" srcOrd="2" destOrd="0" parTransId="{86B414A0-9364-FC40-B09C-A1E39F7B1FBD}" sibTransId="{1E229C67-084E-2F46-9AEF-BD8C2A002777}"/>
    <dgm:cxn modelId="{9CC81F1A-C58E-0944-8DF7-66B2A2134B95}" type="presOf" srcId="{097EBF63-123C-C344-826E-5F5FB937C5EC}" destId="{BE9C8C6E-1E3B-2E41-A651-40100A670C70}" srcOrd="0" destOrd="4" presId="urn:microsoft.com/office/officeart/2005/8/layout/pList2"/>
    <dgm:cxn modelId="{88E234AA-AF30-124C-BA14-E1FE912E9BDD}" srcId="{B0A96120-104F-B14E-B410-6C7D2669D692}" destId="{E4339E1E-3A4A-9244-BF69-E302F8EAB282}" srcOrd="0" destOrd="0" parTransId="{391344C9-8DB2-9C4A-B19A-1FC2E24984C0}" sibTransId="{AAF7B8F2-B08F-4E4D-B91A-79FCB1DDBE4C}"/>
    <dgm:cxn modelId="{722F7AE7-0825-E647-AED6-3372F545D4E3}" type="presOf" srcId="{CACE5FD0-4217-8E46-8CCD-E1EB14916615}" destId="{91904E12-CA4C-1C40-90B3-6A3C7153D2CE}" srcOrd="0" destOrd="2" presId="urn:microsoft.com/office/officeart/2005/8/layout/pList2"/>
    <dgm:cxn modelId="{ECC0AF4F-7CD5-EF4A-B89B-8A9487217BF5}" srcId="{B0A96120-104F-B14E-B410-6C7D2669D692}" destId="{5A749C21-09B8-F64A-B590-A4E3DA44B289}" srcOrd="6" destOrd="0" parTransId="{65FCF328-D9C0-064C-B14A-E3F95BE15C28}" sibTransId="{72520AE1-58F9-9F44-936C-A7C3560A502F}"/>
    <dgm:cxn modelId="{B165E785-8205-D84D-AD88-A267BACFD8F3}" type="presOf" srcId="{D7BABA8F-52EC-8A4F-A6AA-1B3AA75ACEC4}" destId="{91904E12-CA4C-1C40-90B3-6A3C7153D2CE}" srcOrd="0" destOrd="4" presId="urn:microsoft.com/office/officeart/2005/8/layout/pList2"/>
    <dgm:cxn modelId="{7A082443-3420-C24F-99EF-68700B61D773}" srcId="{E08D4A39-A720-5940-91B1-DC579DA1D28E}" destId="{01A6C965-7590-F347-B2C8-B2A77133789A}" srcOrd="3" destOrd="0" parTransId="{3A6EB270-754C-6443-979A-731B2B452D71}" sibTransId="{BDE9CD9B-A030-574C-AABB-99E50F22184D}"/>
    <dgm:cxn modelId="{C0ABD653-9DC4-F848-BD8B-FF9BB13C8381}" type="presOf" srcId="{97CE6AF7-C6B0-6540-BCD0-F390B4C897B5}" destId="{78EAAB11-E7D0-3C4E-9E8D-FCB5E9B5E04F}" srcOrd="0" destOrd="1" presId="urn:microsoft.com/office/officeart/2005/8/layout/pList2"/>
    <dgm:cxn modelId="{7D99CB2D-D47A-4743-9066-35C7A96795D9}" srcId="{E08D4A39-A720-5940-91B1-DC579DA1D28E}" destId="{3078721E-00CD-F342-8E2C-A7D673DB0834}" srcOrd="0" destOrd="0" parTransId="{40CCCDDC-8E26-B74F-B8C9-E0E817A6EB3D}" sibTransId="{22DCF9DF-1DF8-1A44-9E69-C487814A5DAE}"/>
    <dgm:cxn modelId="{BF3F59BD-E44A-A24D-8FAA-DADC9F526F67}" type="presOf" srcId="{AD05E343-2397-9D4C-85FB-22594E7A6E01}" destId="{78EAAB11-E7D0-3C4E-9E8D-FCB5E9B5E04F}" srcOrd="0" destOrd="4" presId="urn:microsoft.com/office/officeart/2005/8/layout/pList2"/>
    <dgm:cxn modelId="{E661F0CF-5CD8-5E44-A720-7AFFD1A7EA3E}" srcId="{B0A96120-104F-B14E-B410-6C7D2669D692}" destId="{61D842EB-5B3E-564F-8B82-A6674D679782}" srcOrd="2" destOrd="0" parTransId="{955CCD3F-603F-7A4C-867E-033D6D9EAB84}" sibTransId="{34C7723C-4926-C14C-9F8A-44BB6D840A1E}"/>
    <dgm:cxn modelId="{6AEDA7A6-7CD5-8C4B-9E88-940CDB3E18E3}" type="presOf" srcId="{770D9D8B-5564-4046-B7E7-2F3C49CD3DA9}" destId="{86847A69-5B74-CB4E-B90F-FC737F17B62B}" srcOrd="0" destOrd="0" presId="urn:microsoft.com/office/officeart/2005/8/layout/pList2"/>
    <dgm:cxn modelId="{61C0CA2A-8B24-7E4E-8038-FD5F87C193FF}" type="presOf" srcId="{7DA60272-8682-7542-A875-40BB3939AE17}" destId="{BE9C8C6E-1E3B-2E41-A651-40100A670C70}" srcOrd="0" destOrd="0" presId="urn:microsoft.com/office/officeart/2005/8/layout/pList2"/>
    <dgm:cxn modelId="{D4F410C7-BFB6-3045-9D24-545104F301B6}" srcId="{999BD313-70EA-B34E-B01C-31023905D910}" destId="{FA27D270-2B44-E44D-A423-D25367547D75}" srcOrd="1" destOrd="0" parTransId="{4CE1FCAA-4335-AB42-8ABC-CBD783CAF001}" sibTransId="{E2DCA677-F674-BC41-B2AE-016F41CAFE41}"/>
    <dgm:cxn modelId="{8EFF6BB1-EE8D-1046-A8D2-A6DDBEE037F6}" type="presOf" srcId="{D7EB42C8-1085-6247-94FE-E018A98588CA}" destId="{C2C9090E-231E-8C46-AE68-A64A31591E58}" srcOrd="0" destOrd="3" presId="urn:microsoft.com/office/officeart/2005/8/layout/pList2"/>
    <dgm:cxn modelId="{E04706D7-6FAB-3B46-AE88-C0A0645E0F86}" srcId="{7DA60272-8682-7542-A875-40BB3939AE17}" destId="{AB744BE5-CED9-DC48-A452-A76C61A7D9DF}" srcOrd="1" destOrd="0" parTransId="{EC097DB1-73B6-A14E-909F-89B6CC9ECC58}" sibTransId="{70267AE8-9FE5-B642-BBB4-D5B2318C0015}"/>
    <dgm:cxn modelId="{C80E1F52-6312-464C-92F7-4B02860A6ACF}" type="presOf" srcId="{E4401EF7-647C-0242-9BBA-FEB755C353F4}" destId="{91904E12-CA4C-1C40-90B3-6A3C7153D2CE}" srcOrd="0" destOrd="6" presId="urn:microsoft.com/office/officeart/2005/8/layout/pList2"/>
    <dgm:cxn modelId="{B8ED1E93-2C4E-EF43-B1D1-8E919F94B304}" type="presOf" srcId="{B0A96120-104F-B14E-B410-6C7D2669D692}" destId="{91904E12-CA4C-1C40-90B3-6A3C7153D2CE}" srcOrd="0" destOrd="0" presId="urn:microsoft.com/office/officeart/2005/8/layout/pList2"/>
    <dgm:cxn modelId="{A50A1572-7A68-1E4A-AAC5-EB980FB62DB3}" type="presParOf" srcId="{33A2A1A4-55AF-9049-8D43-B7BD8F74B2FA}" destId="{98612246-AC58-7E44-BCBC-AEEA909FA132}" srcOrd="0" destOrd="0" presId="urn:microsoft.com/office/officeart/2005/8/layout/pList2"/>
    <dgm:cxn modelId="{28016D85-564B-C444-AB13-FD6A0988A32E}" type="presParOf" srcId="{33A2A1A4-55AF-9049-8D43-B7BD8F74B2FA}" destId="{39426AB1-A3D1-F045-A0D8-68AE5DD63AC7}" srcOrd="1" destOrd="0" presId="urn:microsoft.com/office/officeart/2005/8/layout/pList2"/>
    <dgm:cxn modelId="{D997F9E8-7675-AA4C-BB41-17B3FDD00E70}" type="presParOf" srcId="{39426AB1-A3D1-F045-A0D8-68AE5DD63AC7}" destId="{1E15F438-AF09-9A41-999C-16BCA34D21AC}" srcOrd="0" destOrd="0" presId="urn:microsoft.com/office/officeart/2005/8/layout/pList2"/>
    <dgm:cxn modelId="{021FA0FC-3768-B544-A6C9-FE6EF8F04535}" type="presParOf" srcId="{1E15F438-AF09-9A41-999C-16BCA34D21AC}" destId="{78EAAB11-E7D0-3C4E-9E8D-FCB5E9B5E04F}" srcOrd="0" destOrd="0" presId="urn:microsoft.com/office/officeart/2005/8/layout/pList2"/>
    <dgm:cxn modelId="{9F9C3518-EB51-4748-9B34-4245483C7AEB}" type="presParOf" srcId="{1E15F438-AF09-9A41-999C-16BCA34D21AC}" destId="{A543F4D9-6973-8345-96D4-4A87798C4867}" srcOrd="1" destOrd="0" presId="urn:microsoft.com/office/officeart/2005/8/layout/pList2"/>
    <dgm:cxn modelId="{651D755C-C703-8A4C-BD65-8A18099248BF}" type="presParOf" srcId="{1E15F438-AF09-9A41-999C-16BCA34D21AC}" destId="{52C0B313-358E-1C4E-96C6-082E1FC76421}" srcOrd="2" destOrd="0" presId="urn:microsoft.com/office/officeart/2005/8/layout/pList2"/>
    <dgm:cxn modelId="{1C77B9CB-57AB-A540-BB91-0ED2C6DCD792}" type="presParOf" srcId="{39426AB1-A3D1-F045-A0D8-68AE5DD63AC7}" destId="{DBC27380-355E-7842-8A86-6ACEF1D0C32E}" srcOrd="1" destOrd="0" presId="urn:microsoft.com/office/officeart/2005/8/layout/pList2"/>
    <dgm:cxn modelId="{9114E04A-D9A5-164D-B81C-D43882D52413}" type="presParOf" srcId="{39426AB1-A3D1-F045-A0D8-68AE5DD63AC7}" destId="{0A3906ED-A61C-2C4D-9513-1DF3E7EBFB70}" srcOrd="2" destOrd="0" presId="urn:microsoft.com/office/officeart/2005/8/layout/pList2"/>
    <dgm:cxn modelId="{E2C91B8A-C1F9-C14A-AF51-13BAC2DB912A}" type="presParOf" srcId="{0A3906ED-A61C-2C4D-9513-1DF3E7EBFB70}" destId="{BE9C8C6E-1E3B-2E41-A651-40100A670C70}" srcOrd="0" destOrd="0" presId="urn:microsoft.com/office/officeart/2005/8/layout/pList2"/>
    <dgm:cxn modelId="{CC3BFF52-7855-2442-8248-302E1C4A67F3}" type="presParOf" srcId="{0A3906ED-A61C-2C4D-9513-1DF3E7EBFB70}" destId="{D728D7C3-BC1C-624F-AC41-BB37339B1959}" srcOrd="1" destOrd="0" presId="urn:microsoft.com/office/officeart/2005/8/layout/pList2"/>
    <dgm:cxn modelId="{69F7F3D5-3B32-3840-A837-DF97F2CD486F}" type="presParOf" srcId="{0A3906ED-A61C-2C4D-9513-1DF3E7EBFB70}" destId="{D4BF14FF-BFC6-D142-897E-3DD98C5C5721}" srcOrd="2" destOrd="0" presId="urn:microsoft.com/office/officeart/2005/8/layout/pList2"/>
    <dgm:cxn modelId="{B60F18A4-6F3C-254B-BD15-CDE9D5544958}" type="presParOf" srcId="{39426AB1-A3D1-F045-A0D8-68AE5DD63AC7}" destId="{86847A69-5B74-CB4E-B90F-FC737F17B62B}" srcOrd="3" destOrd="0" presId="urn:microsoft.com/office/officeart/2005/8/layout/pList2"/>
    <dgm:cxn modelId="{FD038C4E-C62D-9E42-AAB5-6F00D893E7DE}" type="presParOf" srcId="{39426AB1-A3D1-F045-A0D8-68AE5DD63AC7}" destId="{9588067F-AAAA-6540-8EAB-C4A5832E49DA}" srcOrd="4" destOrd="0" presId="urn:microsoft.com/office/officeart/2005/8/layout/pList2"/>
    <dgm:cxn modelId="{28D7F49C-8A62-D345-9245-CC522221D464}" type="presParOf" srcId="{9588067F-AAAA-6540-8EAB-C4A5832E49DA}" destId="{C2C9090E-231E-8C46-AE68-A64A31591E58}" srcOrd="0" destOrd="0" presId="urn:microsoft.com/office/officeart/2005/8/layout/pList2"/>
    <dgm:cxn modelId="{884C58E1-1109-3B45-BB95-B9CE10283542}" type="presParOf" srcId="{9588067F-AAAA-6540-8EAB-C4A5832E49DA}" destId="{0644985D-EED4-3540-9D6C-8E0F8C7993A7}" srcOrd="1" destOrd="0" presId="urn:microsoft.com/office/officeart/2005/8/layout/pList2"/>
    <dgm:cxn modelId="{1DB49913-6970-8C48-B3C9-E1215F224E20}" type="presParOf" srcId="{9588067F-AAAA-6540-8EAB-C4A5832E49DA}" destId="{762C05B3-2604-EC4E-9621-9467F69D103A}" srcOrd="2" destOrd="0" presId="urn:microsoft.com/office/officeart/2005/8/layout/pList2"/>
    <dgm:cxn modelId="{806326F8-05A8-014C-940D-66FF63EC3621}" type="presParOf" srcId="{39426AB1-A3D1-F045-A0D8-68AE5DD63AC7}" destId="{9837D134-81EB-F448-8E5A-8DCFFBAA7870}" srcOrd="5" destOrd="0" presId="urn:microsoft.com/office/officeart/2005/8/layout/pList2"/>
    <dgm:cxn modelId="{C07F9377-33D2-F04E-B241-1B6299B6B02C}" type="presParOf" srcId="{39426AB1-A3D1-F045-A0D8-68AE5DD63AC7}" destId="{1A073C5F-A792-A44E-A1A1-3B9072C5FFA3}" srcOrd="6" destOrd="0" presId="urn:microsoft.com/office/officeart/2005/8/layout/pList2"/>
    <dgm:cxn modelId="{B20030A1-1882-4F4F-ACF4-45A7A4198CBC}" type="presParOf" srcId="{1A073C5F-A792-A44E-A1A1-3B9072C5FFA3}" destId="{91904E12-CA4C-1C40-90B3-6A3C7153D2CE}" srcOrd="0" destOrd="0" presId="urn:microsoft.com/office/officeart/2005/8/layout/pList2"/>
    <dgm:cxn modelId="{56367B4D-6647-574D-BFB8-FE297B408E3C}" type="presParOf" srcId="{1A073C5F-A792-A44E-A1A1-3B9072C5FFA3}" destId="{6761B7BD-4F87-EF42-8229-861F56EE8327}" srcOrd="1" destOrd="0" presId="urn:microsoft.com/office/officeart/2005/8/layout/pList2"/>
    <dgm:cxn modelId="{C7687F91-6B46-2C4A-A351-F0FC2FA648F7}" type="presParOf" srcId="{1A073C5F-A792-A44E-A1A1-3B9072C5FFA3}" destId="{D97EDA7A-0379-D344-9512-306CC673FEE8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E4218D-4519-A642-AEB8-C35158D17B46}" type="doc">
      <dgm:prSet loTypeId="urn:microsoft.com/office/officeart/2008/layout/CircularPictureCallou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CD67CE-11F8-0048-9920-C4634155AAC6}">
      <dgm:prSet/>
      <dgm:spPr/>
      <dgm:t>
        <a:bodyPr/>
        <a:lstStyle/>
        <a:p>
          <a:r>
            <a:rPr lang="en-US" dirty="0" err="1" smtClean="0"/>
            <a:t>Plen</a:t>
          </a:r>
          <a:r>
            <a:rPr lang="en-US" dirty="0" err="1" smtClean="0"/>
            <a:t>ária</a:t>
          </a:r>
          <a:r>
            <a:rPr lang="en-US" dirty="0" smtClean="0"/>
            <a:t> Final: 268 </a:t>
          </a:r>
          <a:r>
            <a:rPr lang="en-US" dirty="0" err="1" smtClean="0"/>
            <a:t>delegados</a:t>
          </a:r>
          <a:r>
            <a:rPr lang="en-US" dirty="0" smtClean="0"/>
            <a:t> (2</a:t>
          </a:r>
          <a:r>
            <a:rPr lang="en-US" baseline="30000" dirty="0" smtClean="0"/>
            <a:t>a</a:t>
          </a:r>
          <a:r>
            <a:rPr lang="en-US" dirty="0" smtClean="0"/>
            <a:t> </a:t>
          </a:r>
          <a:r>
            <a:rPr lang="en-US" dirty="0" err="1" smtClean="0"/>
            <a:t>fase</a:t>
          </a:r>
          <a:r>
            <a:rPr lang="en-US" dirty="0" smtClean="0"/>
            <a:t>)</a:t>
          </a:r>
          <a:endParaRPr lang="en-US" dirty="0"/>
        </a:p>
      </dgm:t>
    </dgm:pt>
    <dgm:pt modelId="{EC475B0A-05F5-7E41-B52B-26E33B950AB4}" type="parTrans" cxnId="{D18FB01C-55B0-1B4D-B7E1-F20C5012817B}">
      <dgm:prSet/>
      <dgm:spPr/>
      <dgm:t>
        <a:bodyPr/>
        <a:lstStyle/>
        <a:p>
          <a:endParaRPr lang="en-US"/>
        </a:p>
      </dgm:t>
    </dgm:pt>
    <dgm:pt modelId="{8C322213-51A8-9947-831B-3904FFDF7347}" type="sibTrans" cxnId="{D18FB01C-55B0-1B4D-B7E1-F20C5012817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D1C7C738-89F9-2448-AB22-658A5906631F}">
      <dgm:prSet phldrT="[Text]"/>
      <dgm:spPr/>
      <dgm:t>
        <a:bodyPr/>
        <a:lstStyle/>
        <a:p>
          <a:r>
            <a:rPr lang="en-US" dirty="0" smtClean="0"/>
            <a:t>240 </a:t>
          </a:r>
          <a:r>
            <a:rPr lang="en-US" dirty="0" err="1" smtClean="0"/>
            <a:t>delegados</a:t>
          </a:r>
          <a:r>
            <a:rPr lang="en-US" dirty="0" smtClean="0"/>
            <a:t> </a:t>
          </a:r>
          <a:r>
            <a:rPr lang="en-US" dirty="0" err="1" smtClean="0"/>
            <a:t>eleitos</a:t>
          </a:r>
          <a:r>
            <a:rPr lang="en-US" dirty="0" smtClean="0"/>
            <a:t> (12 </a:t>
          </a:r>
          <a:r>
            <a:rPr lang="en-US" dirty="0" err="1" smtClean="0"/>
            <a:t>em</a:t>
          </a:r>
          <a:r>
            <a:rPr lang="en-US" dirty="0" smtClean="0"/>
            <a:t> </a:t>
          </a:r>
          <a:r>
            <a:rPr lang="en-US" dirty="0" err="1" smtClean="0"/>
            <a:t>cada</a:t>
          </a:r>
          <a:r>
            <a:rPr lang="en-US" dirty="0" smtClean="0"/>
            <a:t> </a:t>
          </a:r>
          <a:r>
            <a:rPr lang="en-US" dirty="0" err="1" smtClean="0"/>
            <a:t>Plen</a:t>
          </a:r>
          <a:r>
            <a:rPr lang="en-US" dirty="0" err="1" smtClean="0"/>
            <a:t>ária</a:t>
          </a:r>
          <a:r>
            <a:rPr lang="en-US" dirty="0" smtClean="0"/>
            <a:t>)</a:t>
          </a:r>
          <a:endParaRPr lang="en-US" dirty="0"/>
        </a:p>
      </dgm:t>
    </dgm:pt>
    <dgm:pt modelId="{6FC25B7C-D4DA-DB42-9321-113D928A1721}" type="parTrans" cxnId="{6B49AC90-99A5-F746-9A6C-9C79AB73CC76}">
      <dgm:prSet/>
      <dgm:spPr/>
      <dgm:t>
        <a:bodyPr/>
        <a:lstStyle/>
        <a:p>
          <a:endParaRPr lang="en-US"/>
        </a:p>
      </dgm:t>
    </dgm:pt>
    <dgm:pt modelId="{23D784E8-2F03-D443-84D5-FEE28EE82665}" type="sibTrans" cxnId="{6B49AC90-99A5-F746-9A6C-9C79AB73CC76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82D78579-DE8D-214E-A035-2E8A97D8040A}">
      <dgm:prSet phldrT="[Text]"/>
      <dgm:spPr/>
      <dgm:t>
        <a:bodyPr/>
        <a:lstStyle/>
        <a:p>
          <a:r>
            <a:rPr lang="en-US" dirty="0" smtClean="0"/>
            <a:t>18 </a:t>
          </a:r>
          <a:r>
            <a:rPr lang="en-US" dirty="0" err="1" smtClean="0"/>
            <a:t>delegados</a:t>
          </a:r>
          <a:r>
            <a:rPr lang="en-US" dirty="0" smtClean="0"/>
            <a:t> do CME de Sorocaba</a:t>
          </a:r>
          <a:endParaRPr lang="en-US" dirty="0"/>
        </a:p>
      </dgm:t>
    </dgm:pt>
    <dgm:pt modelId="{DACD36B0-F0E9-024C-9CB3-597D8F861330}" type="parTrans" cxnId="{7137F29A-9AFA-AD44-B584-6E22734C2C4F}">
      <dgm:prSet/>
      <dgm:spPr/>
      <dgm:t>
        <a:bodyPr/>
        <a:lstStyle/>
        <a:p>
          <a:endParaRPr lang="en-US"/>
        </a:p>
      </dgm:t>
    </dgm:pt>
    <dgm:pt modelId="{F760E787-13C8-CF40-9148-20B43D16297B}" type="sibTrans" cxnId="{7137F29A-9AFA-AD44-B584-6E22734C2C4F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en-US"/>
        </a:p>
      </dgm:t>
    </dgm:pt>
    <dgm:pt modelId="{2A8C2BA4-643D-3C4E-96E1-A3A6803C82F9}">
      <dgm:prSet phldrT="[Text]"/>
      <dgm:spPr/>
      <dgm:t>
        <a:bodyPr/>
        <a:lstStyle/>
        <a:p>
          <a:r>
            <a:rPr lang="en-US" dirty="0" smtClean="0"/>
            <a:t>05 </a:t>
          </a:r>
          <a:r>
            <a:rPr lang="en-US" dirty="0" err="1" smtClean="0"/>
            <a:t>delegados</a:t>
          </a:r>
          <a:r>
            <a:rPr lang="en-US" dirty="0" smtClean="0"/>
            <a:t> </a:t>
          </a:r>
          <a:r>
            <a:rPr lang="en-US" dirty="0" err="1" smtClean="0"/>
            <a:t>indicados</a:t>
          </a:r>
          <a:r>
            <a:rPr lang="en-US" dirty="0" smtClean="0"/>
            <a:t> </a:t>
          </a:r>
          <a:r>
            <a:rPr lang="en-US" dirty="0" err="1" smtClean="0"/>
            <a:t>pelo</a:t>
          </a:r>
          <a:r>
            <a:rPr lang="en-US" dirty="0" smtClean="0"/>
            <a:t> </a:t>
          </a:r>
          <a:r>
            <a:rPr lang="en-US" dirty="0" err="1" smtClean="0"/>
            <a:t>Poder</a:t>
          </a:r>
          <a:r>
            <a:rPr lang="en-US" dirty="0" smtClean="0"/>
            <a:t> </a:t>
          </a:r>
          <a:r>
            <a:rPr lang="en-US" dirty="0" err="1" smtClean="0"/>
            <a:t>Judici</a:t>
          </a:r>
          <a:r>
            <a:rPr lang="en-US" dirty="0" err="1" smtClean="0"/>
            <a:t>ário</a:t>
          </a:r>
          <a:endParaRPr lang="en-US" dirty="0"/>
        </a:p>
      </dgm:t>
    </dgm:pt>
    <dgm:pt modelId="{56A96F47-4903-1948-B645-56266CE14027}" type="parTrans" cxnId="{A3C13F3F-9D45-9E4E-874F-F37CD3BFC3B3}">
      <dgm:prSet/>
      <dgm:spPr/>
      <dgm:t>
        <a:bodyPr/>
        <a:lstStyle/>
        <a:p>
          <a:endParaRPr lang="en-US"/>
        </a:p>
      </dgm:t>
    </dgm:pt>
    <dgm:pt modelId="{A5058819-0467-3549-BB3F-5CFE4A7A94B3}" type="sibTrans" cxnId="{A3C13F3F-9D45-9E4E-874F-F37CD3BFC3B3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FC8B9F69-30DF-884C-9196-E06CD80480F9}">
      <dgm:prSet/>
      <dgm:spPr/>
      <dgm:t>
        <a:bodyPr/>
        <a:lstStyle/>
        <a:p>
          <a:r>
            <a:rPr lang="en-US" dirty="0" smtClean="0"/>
            <a:t>05 </a:t>
          </a:r>
          <a:r>
            <a:rPr lang="en-US" dirty="0" err="1" smtClean="0"/>
            <a:t>delegados</a:t>
          </a:r>
          <a:r>
            <a:rPr lang="en-US" dirty="0" smtClean="0"/>
            <a:t> </a:t>
          </a:r>
          <a:r>
            <a:rPr lang="en-US" dirty="0" err="1" smtClean="0"/>
            <a:t>indicados</a:t>
          </a:r>
          <a:r>
            <a:rPr lang="en-US" dirty="0" smtClean="0"/>
            <a:t> </a:t>
          </a:r>
          <a:r>
            <a:rPr lang="en-US" dirty="0" err="1" smtClean="0"/>
            <a:t>pelo</a:t>
          </a:r>
          <a:r>
            <a:rPr lang="en-US" dirty="0" smtClean="0"/>
            <a:t> </a:t>
          </a:r>
          <a:r>
            <a:rPr lang="en-US" dirty="0" err="1" smtClean="0"/>
            <a:t>Parque</a:t>
          </a:r>
          <a:r>
            <a:rPr lang="en-US" dirty="0" smtClean="0"/>
            <a:t> </a:t>
          </a:r>
          <a:r>
            <a:rPr lang="en-US" dirty="0" err="1" smtClean="0"/>
            <a:t>Tecnol</a:t>
          </a:r>
          <a:r>
            <a:rPr lang="en-US" dirty="0" err="1" smtClean="0"/>
            <a:t>ógico</a:t>
          </a:r>
          <a:r>
            <a:rPr lang="en-US" dirty="0" smtClean="0"/>
            <a:t> de Sorocaba (PTS)</a:t>
          </a:r>
          <a:endParaRPr lang="en-US" dirty="0"/>
        </a:p>
      </dgm:t>
    </dgm:pt>
    <dgm:pt modelId="{3D2DEB2E-9E88-D446-A182-98DB5385B689}" type="parTrans" cxnId="{70E2C89A-D6E2-B94D-86BD-F3C7365ECF46}">
      <dgm:prSet/>
      <dgm:spPr/>
      <dgm:t>
        <a:bodyPr/>
        <a:lstStyle/>
        <a:p>
          <a:endParaRPr lang="en-US"/>
        </a:p>
      </dgm:t>
    </dgm:pt>
    <dgm:pt modelId="{B55DC5DA-8820-2C48-8DDC-6067D3B1407B}" type="sibTrans" cxnId="{70E2C89A-D6E2-B94D-86BD-F3C7365ECF46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E96E8A1E-87E1-3449-9D00-EEF598FB87FB}" type="pres">
      <dgm:prSet presAssocID="{01E4218D-4519-A642-AEB8-C35158D17B46}" presName="Name0" presStyleCnt="0">
        <dgm:presLayoutVars>
          <dgm:chMax val="7"/>
          <dgm:chPref val="7"/>
          <dgm:dir/>
        </dgm:presLayoutVars>
      </dgm:prSet>
      <dgm:spPr/>
    </dgm:pt>
    <dgm:pt modelId="{7964C863-38A8-7645-B402-8D52B60894EE}" type="pres">
      <dgm:prSet presAssocID="{01E4218D-4519-A642-AEB8-C35158D17B46}" presName="Name1" presStyleCnt="0"/>
      <dgm:spPr/>
    </dgm:pt>
    <dgm:pt modelId="{27C019C3-9340-8949-B529-11CD485163FC}" type="pres">
      <dgm:prSet presAssocID="{8C322213-51A8-9947-831B-3904FFDF7347}" presName="picture_1" presStyleCnt="0"/>
      <dgm:spPr/>
    </dgm:pt>
    <dgm:pt modelId="{B69CFFF3-BE0B-3441-83C4-B4A1DB7036EC}" type="pres">
      <dgm:prSet presAssocID="{8C322213-51A8-9947-831B-3904FFDF7347}" presName="pictureRepeatNode" presStyleLbl="alignImgPlace1" presStyleIdx="0" presStyleCnt="5"/>
      <dgm:spPr/>
    </dgm:pt>
    <dgm:pt modelId="{A2C699E7-459C-7F45-ABAF-FB563EB80A72}" type="pres">
      <dgm:prSet presAssocID="{84CD67CE-11F8-0048-9920-C4634155AAC6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AE729A-40FD-CC43-B505-8F37479906C8}" type="pres">
      <dgm:prSet presAssocID="{23D784E8-2F03-D443-84D5-FEE28EE82665}" presName="picture_2" presStyleCnt="0"/>
      <dgm:spPr/>
    </dgm:pt>
    <dgm:pt modelId="{2C552DB9-0DEF-354B-8217-5D53960DB1F8}" type="pres">
      <dgm:prSet presAssocID="{23D784E8-2F03-D443-84D5-FEE28EE82665}" presName="pictureRepeatNode" presStyleLbl="alignImgPlace1" presStyleIdx="1" presStyleCnt="5"/>
      <dgm:spPr/>
    </dgm:pt>
    <dgm:pt modelId="{59B581E1-BAA1-B54C-AE77-566245F15200}" type="pres">
      <dgm:prSet presAssocID="{D1C7C738-89F9-2448-AB22-658A5906631F}" presName="line_2" presStyleLbl="parChTrans1D1" presStyleIdx="0" presStyleCnt="4"/>
      <dgm:spPr/>
    </dgm:pt>
    <dgm:pt modelId="{738672A8-D05C-8440-BDDF-48B5A1EB4258}" type="pres">
      <dgm:prSet presAssocID="{D1C7C738-89F9-2448-AB22-658A5906631F}" presName="textparent_2" presStyleLbl="node1" presStyleIdx="0" presStyleCnt="0"/>
      <dgm:spPr/>
    </dgm:pt>
    <dgm:pt modelId="{811679A6-77D3-AA4A-A189-19369D636206}" type="pres">
      <dgm:prSet presAssocID="{D1C7C738-89F9-2448-AB22-658A5906631F}" presName="text_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B5B9EF-405F-3141-8595-4CD22897F12C}" type="pres">
      <dgm:prSet presAssocID="{F760E787-13C8-CF40-9148-20B43D16297B}" presName="picture_3" presStyleCnt="0"/>
      <dgm:spPr/>
    </dgm:pt>
    <dgm:pt modelId="{BADB8114-FFB9-0F47-9BE2-AAF6BFDF90F7}" type="pres">
      <dgm:prSet presAssocID="{F760E787-13C8-CF40-9148-20B43D16297B}" presName="pictureRepeatNode" presStyleLbl="alignImgPlace1" presStyleIdx="2" presStyleCnt="5"/>
      <dgm:spPr/>
    </dgm:pt>
    <dgm:pt modelId="{120EB0E4-EFB5-1D4A-9C8B-8E6AC2048292}" type="pres">
      <dgm:prSet presAssocID="{82D78579-DE8D-214E-A035-2E8A97D8040A}" presName="line_3" presStyleLbl="parChTrans1D1" presStyleIdx="1" presStyleCnt="4"/>
      <dgm:spPr/>
    </dgm:pt>
    <dgm:pt modelId="{F59484C0-6A13-2042-AD1C-4E857552FA33}" type="pres">
      <dgm:prSet presAssocID="{82D78579-DE8D-214E-A035-2E8A97D8040A}" presName="textparent_3" presStyleLbl="node1" presStyleIdx="0" presStyleCnt="0"/>
      <dgm:spPr/>
    </dgm:pt>
    <dgm:pt modelId="{5895668B-0DE1-384E-92F0-7A233AE32729}" type="pres">
      <dgm:prSet presAssocID="{82D78579-DE8D-214E-A035-2E8A97D8040A}" presName="text_3" presStyleLbl="revTx" presStyleIdx="1" presStyleCnt="4">
        <dgm:presLayoutVars>
          <dgm:bulletEnabled val="1"/>
        </dgm:presLayoutVars>
      </dgm:prSet>
      <dgm:spPr/>
    </dgm:pt>
    <dgm:pt modelId="{2BE612C1-35CA-D148-98E0-6DD6E3583979}" type="pres">
      <dgm:prSet presAssocID="{A5058819-0467-3549-BB3F-5CFE4A7A94B3}" presName="picture_4" presStyleCnt="0"/>
      <dgm:spPr/>
    </dgm:pt>
    <dgm:pt modelId="{0CFBB7DC-4493-F440-8BE7-DD056EC1408B}" type="pres">
      <dgm:prSet presAssocID="{A5058819-0467-3549-BB3F-5CFE4A7A94B3}" presName="pictureRepeatNode" presStyleLbl="alignImgPlace1" presStyleIdx="3" presStyleCnt="5"/>
      <dgm:spPr/>
    </dgm:pt>
    <dgm:pt modelId="{E4F220D1-3A5E-F74A-AA3E-95EBC9EE50E6}" type="pres">
      <dgm:prSet presAssocID="{2A8C2BA4-643D-3C4E-96E1-A3A6803C82F9}" presName="line_4" presStyleLbl="parChTrans1D1" presStyleIdx="2" presStyleCnt="4"/>
      <dgm:spPr/>
    </dgm:pt>
    <dgm:pt modelId="{224EB979-6994-0A4A-BF5B-8564493349AE}" type="pres">
      <dgm:prSet presAssocID="{2A8C2BA4-643D-3C4E-96E1-A3A6803C82F9}" presName="textparent_4" presStyleLbl="node1" presStyleIdx="0" presStyleCnt="0"/>
      <dgm:spPr/>
    </dgm:pt>
    <dgm:pt modelId="{CF6B84E7-598B-6E49-AC23-3F9E902AC683}" type="pres">
      <dgm:prSet presAssocID="{2A8C2BA4-643D-3C4E-96E1-A3A6803C82F9}" presName="text_4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CF3935-469C-C04E-B2FF-5C89859BA069}" type="pres">
      <dgm:prSet presAssocID="{B55DC5DA-8820-2C48-8DDC-6067D3B1407B}" presName="picture_5" presStyleCnt="0"/>
      <dgm:spPr/>
    </dgm:pt>
    <dgm:pt modelId="{30840511-17F5-7A4C-9106-CAFD930A6A10}" type="pres">
      <dgm:prSet presAssocID="{B55DC5DA-8820-2C48-8DDC-6067D3B1407B}" presName="pictureRepeatNode" presStyleLbl="alignImgPlace1" presStyleIdx="4" presStyleCnt="5"/>
      <dgm:spPr/>
    </dgm:pt>
    <dgm:pt modelId="{D972D985-B704-E244-84B8-583A68C1149B}" type="pres">
      <dgm:prSet presAssocID="{FC8B9F69-30DF-884C-9196-E06CD80480F9}" presName="line_5" presStyleLbl="parChTrans1D1" presStyleIdx="3" presStyleCnt="4"/>
      <dgm:spPr/>
    </dgm:pt>
    <dgm:pt modelId="{8B1E4C8A-C192-8440-B576-EDCCD910783A}" type="pres">
      <dgm:prSet presAssocID="{FC8B9F69-30DF-884C-9196-E06CD80480F9}" presName="textparent_5" presStyleLbl="node1" presStyleIdx="0" presStyleCnt="0"/>
      <dgm:spPr/>
    </dgm:pt>
    <dgm:pt modelId="{AB714516-AC4A-414B-ABF4-AD1C3DF9D885}" type="pres">
      <dgm:prSet presAssocID="{FC8B9F69-30DF-884C-9196-E06CD80480F9}" presName="text_5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96C09D-D657-8048-8D3E-607756C085B3}" type="presOf" srcId="{82D78579-DE8D-214E-A035-2E8A97D8040A}" destId="{5895668B-0DE1-384E-92F0-7A233AE32729}" srcOrd="0" destOrd="0" presId="urn:microsoft.com/office/officeart/2008/layout/CircularPictureCallout"/>
    <dgm:cxn modelId="{2092CEA7-06FD-9746-A1D8-EF42D366F6FC}" type="presOf" srcId="{8C322213-51A8-9947-831B-3904FFDF7347}" destId="{B69CFFF3-BE0B-3441-83C4-B4A1DB7036EC}" srcOrd="0" destOrd="0" presId="urn:microsoft.com/office/officeart/2008/layout/CircularPictureCallout"/>
    <dgm:cxn modelId="{50F25719-B63F-314A-BA9E-7435AA2AF434}" type="presOf" srcId="{F760E787-13C8-CF40-9148-20B43D16297B}" destId="{BADB8114-FFB9-0F47-9BE2-AAF6BFDF90F7}" srcOrd="0" destOrd="0" presId="urn:microsoft.com/office/officeart/2008/layout/CircularPictureCallout"/>
    <dgm:cxn modelId="{45B8ECA8-5D24-4E40-81BC-DFC65DD24155}" type="presOf" srcId="{FC8B9F69-30DF-884C-9196-E06CD80480F9}" destId="{AB714516-AC4A-414B-ABF4-AD1C3DF9D885}" srcOrd="0" destOrd="0" presId="urn:microsoft.com/office/officeart/2008/layout/CircularPictureCallout"/>
    <dgm:cxn modelId="{6B49AC90-99A5-F746-9A6C-9C79AB73CC76}" srcId="{01E4218D-4519-A642-AEB8-C35158D17B46}" destId="{D1C7C738-89F9-2448-AB22-658A5906631F}" srcOrd="1" destOrd="0" parTransId="{6FC25B7C-D4DA-DB42-9321-113D928A1721}" sibTransId="{23D784E8-2F03-D443-84D5-FEE28EE82665}"/>
    <dgm:cxn modelId="{048FE525-77F9-7E49-BE40-CB2D5A8DC762}" type="presOf" srcId="{2A8C2BA4-643D-3C4E-96E1-A3A6803C82F9}" destId="{CF6B84E7-598B-6E49-AC23-3F9E902AC683}" srcOrd="0" destOrd="0" presId="urn:microsoft.com/office/officeart/2008/layout/CircularPictureCallout"/>
    <dgm:cxn modelId="{DE39C46F-7650-4941-B587-7A70712E38C6}" type="presOf" srcId="{D1C7C738-89F9-2448-AB22-658A5906631F}" destId="{811679A6-77D3-AA4A-A189-19369D636206}" srcOrd="0" destOrd="0" presId="urn:microsoft.com/office/officeart/2008/layout/CircularPictureCallout"/>
    <dgm:cxn modelId="{A3C13F3F-9D45-9E4E-874F-F37CD3BFC3B3}" srcId="{01E4218D-4519-A642-AEB8-C35158D17B46}" destId="{2A8C2BA4-643D-3C4E-96E1-A3A6803C82F9}" srcOrd="3" destOrd="0" parTransId="{56A96F47-4903-1948-B645-56266CE14027}" sibTransId="{A5058819-0467-3549-BB3F-5CFE4A7A94B3}"/>
    <dgm:cxn modelId="{E91576AB-FEEA-8241-8856-3005074008DA}" type="presOf" srcId="{B55DC5DA-8820-2C48-8DDC-6067D3B1407B}" destId="{30840511-17F5-7A4C-9106-CAFD930A6A10}" srcOrd="0" destOrd="0" presId="urn:microsoft.com/office/officeart/2008/layout/CircularPictureCallout"/>
    <dgm:cxn modelId="{D18FB01C-55B0-1B4D-B7E1-F20C5012817B}" srcId="{01E4218D-4519-A642-AEB8-C35158D17B46}" destId="{84CD67CE-11F8-0048-9920-C4634155AAC6}" srcOrd="0" destOrd="0" parTransId="{EC475B0A-05F5-7E41-B52B-26E33B950AB4}" sibTransId="{8C322213-51A8-9947-831B-3904FFDF7347}"/>
    <dgm:cxn modelId="{04727996-809D-944E-B066-3FC2FFF1044B}" type="presOf" srcId="{01E4218D-4519-A642-AEB8-C35158D17B46}" destId="{E96E8A1E-87E1-3449-9D00-EEF598FB87FB}" srcOrd="0" destOrd="0" presId="urn:microsoft.com/office/officeart/2008/layout/CircularPictureCallout"/>
    <dgm:cxn modelId="{8326BACF-630D-9A45-98D7-A86E982D3012}" type="presOf" srcId="{84CD67CE-11F8-0048-9920-C4634155AAC6}" destId="{A2C699E7-459C-7F45-ABAF-FB563EB80A72}" srcOrd="0" destOrd="0" presId="urn:microsoft.com/office/officeart/2008/layout/CircularPictureCallout"/>
    <dgm:cxn modelId="{7137F29A-9AFA-AD44-B584-6E22734C2C4F}" srcId="{01E4218D-4519-A642-AEB8-C35158D17B46}" destId="{82D78579-DE8D-214E-A035-2E8A97D8040A}" srcOrd="2" destOrd="0" parTransId="{DACD36B0-F0E9-024C-9CB3-597D8F861330}" sibTransId="{F760E787-13C8-CF40-9148-20B43D16297B}"/>
    <dgm:cxn modelId="{09B597ED-A354-6D4F-87FB-8C1C93841354}" type="presOf" srcId="{A5058819-0467-3549-BB3F-5CFE4A7A94B3}" destId="{0CFBB7DC-4493-F440-8BE7-DD056EC1408B}" srcOrd="0" destOrd="0" presId="urn:microsoft.com/office/officeart/2008/layout/CircularPictureCallout"/>
    <dgm:cxn modelId="{70E2C89A-D6E2-B94D-86BD-F3C7365ECF46}" srcId="{01E4218D-4519-A642-AEB8-C35158D17B46}" destId="{FC8B9F69-30DF-884C-9196-E06CD80480F9}" srcOrd="4" destOrd="0" parTransId="{3D2DEB2E-9E88-D446-A182-98DB5385B689}" sibTransId="{B55DC5DA-8820-2C48-8DDC-6067D3B1407B}"/>
    <dgm:cxn modelId="{C2B8FD6E-3CFD-E148-BAE1-EF22BFB647BD}" type="presOf" srcId="{23D784E8-2F03-D443-84D5-FEE28EE82665}" destId="{2C552DB9-0DEF-354B-8217-5D53960DB1F8}" srcOrd="0" destOrd="0" presId="urn:microsoft.com/office/officeart/2008/layout/CircularPictureCallout"/>
    <dgm:cxn modelId="{A85EC812-DE41-6F40-8D53-B7C17CFFEE11}" type="presParOf" srcId="{E96E8A1E-87E1-3449-9D00-EEF598FB87FB}" destId="{7964C863-38A8-7645-B402-8D52B60894EE}" srcOrd="0" destOrd="0" presId="urn:microsoft.com/office/officeart/2008/layout/CircularPictureCallout"/>
    <dgm:cxn modelId="{04449899-5EA3-734E-900B-F959894F9EA1}" type="presParOf" srcId="{7964C863-38A8-7645-B402-8D52B60894EE}" destId="{27C019C3-9340-8949-B529-11CD485163FC}" srcOrd="0" destOrd="0" presId="urn:microsoft.com/office/officeart/2008/layout/CircularPictureCallout"/>
    <dgm:cxn modelId="{F8DCEC02-12AD-494A-B2F9-7C80E94E54CB}" type="presParOf" srcId="{27C019C3-9340-8949-B529-11CD485163FC}" destId="{B69CFFF3-BE0B-3441-83C4-B4A1DB7036EC}" srcOrd="0" destOrd="0" presId="urn:microsoft.com/office/officeart/2008/layout/CircularPictureCallout"/>
    <dgm:cxn modelId="{16863B89-78D6-A042-8D44-DC5D772614AF}" type="presParOf" srcId="{7964C863-38A8-7645-B402-8D52B60894EE}" destId="{A2C699E7-459C-7F45-ABAF-FB563EB80A72}" srcOrd="1" destOrd="0" presId="urn:microsoft.com/office/officeart/2008/layout/CircularPictureCallout"/>
    <dgm:cxn modelId="{96CCA053-3DEF-C84D-907E-F78F251699BC}" type="presParOf" srcId="{7964C863-38A8-7645-B402-8D52B60894EE}" destId="{62AE729A-40FD-CC43-B505-8F37479906C8}" srcOrd="2" destOrd="0" presId="urn:microsoft.com/office/officeart/2008/layout/CircularPictureCallout"/>
    <dgm:cxn modelId="{6AD77601-ECE6-A24D-BCDE-3517805FE350}" type="presParOf" srcId="{62AE729A-40FD-CC43-B505-8F37479906C8}" destId="{2C552DB9-0DEF-354B-8217-5D53960DB1F8}" srcOrd="0" destOrd="0" presId="urn:microsoft.com/office/officeart/2008/layout/CircularPictureCallout"/>
    <dgm:cxn modelId="{6BB9FA99-6FA8-284A-AD27-8236C7E5D527}" type="presParOf" srcId="{7964C863-38A8-7645-B402-8D52B60894EE}" destId="{59B581E1-BAA1-B54C-AE77-566245F15200}" srcOrd="3" destOrd="0" presId="urn:microsoft.com/office/officeart/2008/layout/CircularPictureCallout"/>
    <dgm:cxn modelId="{D98E7BF8-FFAC-F145-9B2A-4CFF6CCC9048}" type="presParOf" srcId="{7964C863-38A8-7645-B402-8D52B60894EE}" destId="{738672A8-D05C-8440-BDDF-48B5A1EB4258}" srcOrd="4" destOrd="0" presId="urn:microsoft.com/office/officeart/2008/layout/CircularPictureCallout"/>
    <dgm:cxn modelId="{2CB02D0F-7673-E245-A6FB-546FCB22E95E}" type="presParOf" srcId="{738672A8-D05C-8440-BDDF-48B5A1EB4258}" destId="{811679A6-77D3-AA4A-A189-19369D636206}" srcOrd="0" destOrd="0" presId="urn:microsoft.com/office/officeart/2008/layout/CircularPictureCallout"/>
    <dgm:cxn modelId="{57A98FF9-B348-904B-A81A-F19AFAD5B99A}" type="presParOf" srcId="{7964C863-38A8-7645-B402-8D52B60894EE}" destId="{0FB5B9EF-405F-3141-8595-4CD22897F12C}" srcOrd="5" destOrd="0" presId="urn:microsoft.com/office/officeart/2008/layout/CircularPictureCallout"/>
    <dgm:cxn modelId="{0D67D7B3-175C-AA4B-88EB-B044B9842842}" type="presParOf" srcId="{0FB5B9EF-405F-3141-8595-4CD22897F12C}" destId="{BADB8114-FFB9-0F47-9BE2-AAF6BFDF90F7}" srcOrd="0" destOrd="0" presId="urn:microsoft.com/office/officeart/2008/layout/CircularPictureCallout"/>
    <dgm:cxn modelId="{CB2FF579-3FED-E74C-BCED-AEF7994D9C23}" type="presParOf" srcId="{7964C863-38A8-7645-B402-8D52B60894EE}" destId="{120EB0E4-EFB5-1D4A-9C8B-8E6AC2048292}" srcOrd="6" destOrd="0" presId="urn:microsoft.com/office/officeart/2008/layout/CircularPictureCallout"/>
    <dgm:cxn modelId="{2975107F-D483-3848-A7C2-413F65663390}" type="presParOf" srcId="{7964C863-38A8-7645-B402-8D52B60894EE}" destId="{F59484C0-6A13-2042-AD1C-4E857552FA33}" srcOrd="7" destOrd="0" presId="urn:microsoft.com/office/officeart/2008/layout/CircularPictureCallout"/>
    <dgm:cxn modelId="{1CAD343A-0D87-234A-B4D5-CDE7E22ED2BB}" type="presParOf" srcId="{F59484C0-6A13-2042-AD1C-4E857552FA33}" destId="{5895668B-0DE1-384E-92F0-7A233AE32729}" srcOrd="0" destOrd="0" presId="urn:microsoft.com/office/officeart/2008/layout/CircularPictureCallout"/>
    <dgm:cxn modelId="{D09DB1B9-20CB-A34D-8CD7-8948A45682EE}" type="presParOf" srcId="{7964C863-38A8-7645-B402-8D52B60894EE}" destId="{2BE612C1-35CA-D148-98E0-6DD6E3583979}" srcOrd="8" destOrd="0" presId="urn:microsoft.com/office/officeart/2008/layout/CircularPictureCallout"/>
    <dgm:cxn modelId="{1C690FF0-4E3C-4243-964B-633A1D7AE72E}" type="presParOf" srcId="{2BE612C1-35CA-D148-98E0-6DD6E3583979}" destId="{0CFBB7DC-4493-F440-8BE7-DD056EC1408B}" srcOrd="0" destOrd="0" presId="urn:microsoft.com/office/officeart/2008/layout/CircularPictureCallout"/>
    <dgm:cxn modelId="{FB5796E7-85F6-D744-903D-C8059632B852}" type="presParOf" srcId="{7964C863-38A8-7645-B402-8D52B60894EE}" destId="{E4F220D1-3A5E-F74A-AA3E-95EBC9EE50E6}" srcOrd="9" destOrd="0" presId="urn:microsoft.com/office/officeart/2008/layout/CircularPictureCallout"/>
    <dgm:cxn modelId="{6EA8560E-86D5-9C48-8588-F0C9A29D3647}" type="presParOf" srcId="{7964C863-38A8-7645-B402-8D52B60894EE}" destId="{224EB979-6994-0A4A-BF5B-8564493349AE}" srcOrd="10" destOrd="0" presId="urn:microsoft.com/office/officeart/2008/layout/CircularPictureCallout"/>
    <dgm:cxn modelId="{6E7EE580-EB00-6749-8211-A2E4FC47DC9B}" type="presParOf" srcId="{224EB979-6994-0A4A-BF5B-8564493349AE}" destId="{CF6B84E7-598B-6E49-AC23-3F9E902AC683}" srcOrd="0" destOrd="0" presId="urn:microsoft.com/office/officeart/2008/layout/CircularPictureCallout"/>
    <dgm:cxn modelId="{9A5E4B68-4E89-F34B-9F4C-0673F40E50CC}" type="presParOf" srcId="{7964C863-38A8-7645-B402-8D52B60894EE}" destId="{65CF3935-469C-C04E-B2FF-5C89859BA069}" srcOrd="11" destOrd="0" presId="urn:microsoft.com/office/officeart/2008/layout/CircularPictureCallout"/>
    <dgm:cxn modelId="{E2BF6D5B-5F7B-FA41-8B5D-8AD44CBD81A3}" type="presParOf" srcId="{65CF3935-469C-C04E-B2FF-5C89859BA069}" destId="{30840511-17F5-7A4C-9106-CAFD930A6A10}" srcOrd="0" destOrd="0" presId="urn:microsoft.com/office/officeart/2008/layout/CircularPictureCallout"/>
    <dgm:cxn modelId="{1DD58FE6-D655-F842-B065-63209E6D181B}" type="presParOf" srcId="{7964C863-38A8-7645-B402-8D52B60894EE}" destId="{D972D985-B704-E244-84B8-583A68C1149B}" srcOrd="12" destOrd="0" presId="urn:microsoft.com/office/officeart/2008/layout/CircularPictureCallout"/>
    <dgm:cxn modelId="{727102EE-7A5D-2640-94D7-28E6CB7D25A0}" type="presParOf" srcId="{7964C863-38A8-7645-B402-8D52B60894EE}" destId="{8B1E4C8A-C192-8440-B576-EDCCD910783A}" srcOrd="13" destOrd="0" presId="urn:microsoft.com/office/officeart/2008/layout/CircularPictureCallout"/>
    <dgm:cxn modelId="{7FE23F14-7D96-E04E-A2D8-466561105760}" type="presParOf" srcId="{8B1E4C8A-C192-8440-B576-EDCCD910783A}" destId="{AB714516-AC4A-414B-ABF4-AD1C3DF9D885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3A73DD-F389-4946-A4B4-E4A56FDA5030}" type="doc">
      <dgm:prSet loTypeId="urn:microsoft.com/office/officeart/2009/layout/CirclePictureHierarchy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03742B-82D3-CA46-B325-5D8F16B5F086}">
      <dgm:prSet phldrT="[Text]"/>
      <dgm:spPr/>
      <dgm:t>
        <a:bodyPr/>
        <a:lstStyle/>
        <a:p>
          <a:r>
            <a:rPr lang="en-US" dirty="0" smtClean="0"/>
            <a:t>SEDU / CME / </a:t>
          </a:r>
          <a:r>
            <a:rPr lang="en-US" dirty="0" err="1" smtClean="0"/>
            <a:t>Comiss</a:t>
          </a:r>
          <a:r>
            <a:rPr lang="en-US" dirty="0" err="1" smtClean="0"/>
            <a:t>ão</a:t>
          </a:r>
          <a:r>
            <a:rPr lang="en-US" dirty="0" smtClean="0"/>
            <a:t> </a:t>
          </a:r>
          <a:r>
            <a:rPr lang="en-US" dirty="0" err="1" smtClean="0"/>
            <a:t>organizadora</a:t>
          </a:r>
          <a:endParaRPr lang="en-US" dirty="0"/>
        </a:p>
      </dgm:t>
    </dgm:pt>
    <dgm:pt modelId="{D53C2876-0C5A-BC4E-8474-88C12D66B8CB}" type="parTrans" cxnId="{53143B34-F795-8647-9F16-8C9D5D448B62}">
      <dgm:prSet/>
      <dgm:spPr/>
      <dgm:t>
        <a:bodyPr/>
        <a:lstStyle/>
        <a:p>
          <a:endParaRPr lang="en-US"/>
        </a:p>
      </dgm:t>
    </dgm:pt>
    <dgm:pt modelId="{B80CDB12-E845-4340-AB30-BE6F487C76F5}" type="sibTrans" cxnId="{53143B34-F795-8647-9F16-8C9D5D448B62}">
      <dgm:prSet/>
      <dgm:spPr/>
      <dgm:t>
        <a:bodyPr/>
        <a:lstStyle/>
        <a:p>
          <a:endParaRPr lang="en-US"/>
        </a:p>
      </dgm:t>
    </dgm:pt>
    <dgm:pt modelId="{11FDDE30-5FA2-9F41-AC31-FF1E0B953A00}">
      <dgm:prSet phldrT="[Text]"/>
      <dgm:spPr/>
      <dgm:t>
        <a:bodyPr/>
        <a:lstStyle/>
        <a:p>
          <a:r>
            <a:rPr lang="en-US" b="1" dirty="0" err="1" smtClean="0"/>
            <a:t>Presidente</a:t>
          </a:r>
          <a:r>
            <a:rPr lang="en-US" b="1" dirty="0" smtClean="0"/>
            <a:t> da Mesa</a:t>
          </a:r>
        </a:p>
        <a:p>
          <a:r>
            <a:rPr lang="en-US" dirty="0" smtClean="0"/>
            <a:t>- </a:t>
          </a:r>
          <a:r>
            <a:rPr lang="en-US" dirty="0" err="1" smtClean="0"/>
            <a:t>Garante</a:t>
          </a:r>
          <a:r>
            <a:rPr lang="en-US" dirty="0" smtClean="0"/>
            <a:t> </a:t>
          </a:r>
          <a:r>
            <a:rPr lang="en-US" dirty="0" err="1" smtClean="0"/>
            <a:t>ordem</a:t>
          </a:r>
          <a:r>
            <a:rPr lang="en-US" dirty="0" smtClean="0"/>
            <a:t> dos </a:t>
          </a:r>
          <a:r>
            <a:rPr lang="en-US" dirty="0" err="1" smtClean="0"/>
            <a:t>trabalhos</a:t>
          </a:r>
          <a:endParaRPr lang="en-US" dirty="0" smtClean="0"/>
        </a:p>
        <a:p>
          <a:r>
            <a:rPr lang="en-US" dirty="0" smtClean="0"/>
            <a:t>- </a:t>
          </a:r>
          <a:r>
            <a:rPr lang="en-US" dirty="0" err="1" smtClean="0"/>
            <a:t>Coordena</a:t>
          </a:r>
          <a:r>
            <a:rPr lang="en-US" dirty="0" smtClean="0"/>
            <a:t> </a:t>
          </a:r>
          <a:r>
            <a:rPr lang="en-US" dirty="0" err="1" smtClean="0"/>
            <a:t>vota</a:t>
          </a:r>
          <a:r>
            <a:rPr lang="en-US" dirty="0" err="1" smtClean="0"/>
            <a:t>ções</a:t>
          </a:r>
          <a:endParaRPr lang="en-US" dirty="0"/>
        </a:p>
      </dgm:t>
    </dgm:pt>
    <dgm:pt modelId="{88167A0C-DEE7-F242-B938-4AA309A6F5CD}" type="parTrans" cxnId="{DC480A25-05FB-CF40-907D-D686AA32A457}">
      <dgm:prSet/>
      <dgm:spPr/>
      <dgm:t>
        <a:bodyPr/>
        <a:lstStyle/>
        <a:p>
          <a:endParaRPr lang="en-US"/>
        </a:p>
      </dgm:t>
    </dgm:pt>
    <dgm:pt modelId="{547EE757-64FC-4D4A-8C94-71DC82B271A7}" type="sibTrans" cxnId="{DC480A25-05FB-CF40-907D-D686AA32A457}">
      <dgm:prSet/>
      <dgm:spPr/>
      <dgm:t>
        <a:bodyPr/>
        <a:lstStyle/>
        <a:p>
          <a:endParaRPr lang="en-US"/>
        </a:p>
      </dgm:t>
    </dgm:pt>
    <dgm:pt modelId="{04862FBA-6BEE-BB46-B6E0-E0B4D618A87F}">
      <dgm:prSet phldrT="[Text]"/>
      <dgm:spPr/>
      <dgm:t>
        <a:bodyPr/>
        <a:lstStyle/>
        <a:p>
          <a:r>
            <a:rPr lang="en-US" b="1" dirty="0" err="1" smtClean="0"/>
            <a:t>Secret</a:t>
          </a:r>
          <a:r>
            <a:rPr lang="en-US" b="1" dirty="0" err="1" smtClean="0"/>
            <a:t>ário</a:t>
          </a:r>
          <a:endParaRPr lang="en-US" b="1" dirty="0" smtClean="0"/>
        </a:p>
        <a:p>
          <a:r>
            <a:rPr lang="en-US" dirty="0" smtClean="0"/>
            <a:t>- </a:t>
          </a:r>
          <a:r>
            <a:rPr lang="en-US" dirty="0" err="1" smtClean="0"/>
            <a:t>Inscreve</a:t>
          </a:r>
          <a:r>
            <a:rPr lang="en-US" dirty="0" smtClean="0"/>
            <a:t> </a:t>
          </a:r>
          <a:r>
            <a:rPr lang="en-US" dirty="0" err="1" smtClean="0"/>
            <a:t>oradores</a:t>
          </a:r>
          <a:endParaRPr lang="en-US" dirty="0" smtClean="0"/>
        </a:p>
        <a:p>
          <a:r>
            <a:rPr lang="en-US" dirty="0" smtClean="0"/>
            <a:t>- </a:t>
          </a:r>
          <a:r>
            <a:rPr lang="en-US" dirty="0" err="1" smtClean="0"/>
            <a:t>Registra</a:t>
          </a:r>
          <a:r>
            <a:rPr lang="en-US" dirty="0" smtClean="0"/>
            <a:t> </a:t>
          </a:r>
          <a:r>
            <a:rPr lang="en-US" dirty="0" err="1" smtClean="0"/>
            <a:t>deliberações</a:t>
          </a:r>
          <a:endParaRPr lang="en-US" dirty="0" smtClean="0"/>
        </a:p>
        <a:p>
          <a:r>
            <a:rPr lang="en-US" dirty="0" smtClean="0"/>
            <a:t>- </a:t>
          </a:r>
          <a:r>
            <a:rPr lang="en-US" dirty="0" err="1" smtClean="0"/>
            <a:t>Controla</a:t>
          </a:r>
          <a:r>
            <a:rPr lang="en-US" dirty="0" smtClean="0"/>
            <a:t> o tempo</a:t>
          </a:r>
        </a:p>
        <a:p>
          <a:r>
            <a:rPr lang="en-US" dirty="0" smtClean="0"/>
            <a:t>- </a:t>
          </a:r>
          <a:r>
            <a:rPr lang="en-US" dirty="0" err="1" smtClean="0"/>
            <a:t>Procede</a:t>
          </a:r>
          <a:r>
            <a:rPr lang="en-US" dirty="0" smtClean="0"/>
            <a:t> </a:t>
          </a:r>
          <a:r>
            <a:rPr lang="en-US" dirty="0" err="1" smtClean="0"/>
            <a:t>contagem</a:t>
          </a:r>
          <a:r>
            <a:rPr lang="en-US" dirty="0" smtClean="0"/>
            <a:t> dos </a:t>
          </a:r>
          <a:r>
            <a:rPr lang="en-US" dirty="0" err="1" smtClean="0"/>
            <a:t>votos</a:t>
          </a:r>
          <a:endParaRPr lang="en-US" dirty="0"/>
        </a:p>
      </dgm:t>
    </dgm:pt>
    <dgm:pt modelId="{5C4C3277-DDD1-6148-8FB5-B10B95D5B7C1}" type="parTrans" cxnId="{19E276DF-950F-074A-91A7-97DAD37BCC9C}">
      <dgm:prSet/>
      <dgm:spPr/>
      <dgm:t>
        <a:bodyPr/>
        <a:lstStyle/>
        <a:p>
          <a:endParaRPr lang="en-US"/>
        </a:p>
      </dgm:t>
    </dgm:pt>
    <dgm:pt modelId="{B2BFA52D-4DAA-694B-956C-FB80E46EC15F}" type="sibTrans" cxnId="{19E276DF-950F-074A-91A7-97DAD37BCC9C}">
      <dgm:prSet/>
      <dgm:spPr/>
      <dgm:t>
        <a:bodyPr/>
        <a:lstStyle/>
        <a:p>
          <a:endParaRPr lang="en-US"/>
        </a:p>
      </dgm:t>
    </dgm:pt>
    <dgm:pt modelId="{57A49D4D-817C-3B4C-A357-CA20E0B27CC2}">
      <dgm:prSet phldrT="[Text]"/>
      <dgm:spPr/>
      <dgm:t>
        <a:bodyPr/>
        <a:lstStyle/>
        <a:p>
          <a:r>
            <a:rPr lang="en-US" b="1" dirty="0" smtClean="0"/>
            <a:t>Relator</a:t>
          </a:r>
        </a:p>
        <a:p>
          <a:r>
            <a:rPr lang="en-US" dirty="0" smtClean="0"/>
            <a:t>- </a:t>
          </a:r>
          <a:r>
            <a:rPr lang="en-US" dirty="0" err="1" smtClean="0"/>
            <a:t>Recebe</a:t>
          </a:r>
          <a:r>
            <a:rPr lang="en-US" dirty="0" smtClean="0"/>
            <a:t> </a:t>
          </a:r>
          <a:r>
            <a:rPr lang="en-US" dirty="0" err="1" smtClean="0"/>
            <a:t>propostas</a:t>
          </a:r>
          <a:endParaRPr lang="en-US" dirty="0" smtClean="0"/>
        </a:p>
        <a:p>
          <a:r>
            <a:rPr lang="en-US" dirty="0" smtClean="0"/>
            <a:t>- </a:t>
          </a:r>
          <a:r>
            <a:rPr lang="en-US" dirty="0" err="1" smtClean="0"/>
            <a:t>Controla</a:t>
          </a:r>
          <a:r>
            <a:rPr lang="en-US" dirty="0" smtClean="0"/>
            <a:t> </a:t>
          </a:r>
          <a:r>
            <a:rPr lang="en-US" dirty="0" err="1" smtClean="0"/>
            <a:t>sistema</a:t>
          </a:r>
          <a:r>
            <a:rPr lang="en-US" dirty="0" smtClean="0"/>
            <a:t> </a:t>
          </a:r>
          <a:r>
            <a:rPr lang="en-US" dirty="0" err="1" smtClean="0"/>
            <a:t>multim</a:t>
          </a:r>
          <a:r>
            <a:rPr lang="en-US" dirty="0" err="1" smtClean="0"/>
            <a:t>ídia</a:t>
          </a:r>
          <a:endParaRPr lang="en-US" dirty="0" smtClean="0"/>
        </a:p>
        <a:p>
          <a:r>
            <a:rPr lang="en-US" dirty="0" smtClean="0"/>
            <a:t>- </a:t>
          </a:r>
          <a:r>
            <a:rPr lang="en-US" dirty="0" err="1" smtClean="0"/>
            <a:t>Registra</a:t>
          </a:r>
          <a:r>
            <a:rPr lang="en-US" dirty="0" smtClean="0"/>
            <a:t> </a:t>
          </a:r>
          <a:r>
            <a:rPr lang="en-US" dirty="0" err="1" smtClean="0"/>
            <a:t>deliberações</a:t>
          </a:r>
          <a:r>
            <a:rPr lang="en-US" dirty="0" smtClean="0"/>
            <a:t> no </a:t>
          </a:r>
          <a:r>
            <a:rPr lang="en-US" dirty="0" err="1" smtClean="0"/>
            <a:t>sistema</a:t>
          </a:r>
          <a:r>
            <a:rPr lang="en-US" dirty="0" smtClean="0"/>
            <a:t> </a:t>
          </a:r>
          <a:r>
            <a:rPr lang="en-US" dirty="0" err="1" smtClean="0"/>
            <a:t>múdimídia</a:t>
          </a:r>
          <a:endParaRPr lang="en-US" dirty="0" smtClean="0"/>
        </a:p>
        <a:p>
          <a:r>
            <a:rPr lang="en-US" dirty="0" smtClean="0"/>
            <a:t>- </a:t>
          </a:r>
          <a:r>
            <a:rPr lang="en-US" dirty="0" err="1" smtClean="0"/>
            <a:t>Prepara</a:t>
          </a:r>
          <a:r>
            <a:rPr lang="en-US" dirty="0" smtClean="0"/>
            <a:t> </a:t>
          </a:r>
          <a:r>
            <a:rPr lang="en-US" dirty="0" err="1" smtClean="0"/>
            <a:t>documentação</a:t>
          </a:r>
          <a:r>
            <a:rPr lang="en-US" dirty="0" smtClean="0"/>
            <a:t> final</a:t>
          </a:r>
          <a:endParaRPr lang="en-US" dirty="0"/>
        </a:p>
      </dgm:t>
    </dgm:pt>
    <dgm:pt modelId="{BD856C1F-3A6E-2845-BF25-02D411B85E74}" type="parTrans" cxnId="{99C084DD-60D5-0545-B8AF-667B09A6D9F4}">
      <dgm:prSet/>
      <dgm:spPr/>
      <dgm:t>
        <a:bodyPr/>
        <a:lstStyle/>
        <a:p>
          <a:endParaRPr lang="en-US"/>
        </a:p>
      </dgm:t>
    </dgm:pt>
    <dgm:pt modelId="{04CE3C37-3107-F946-AC61-62745A765470}" type="sibTrans" cxnId="{99C084DD-60D5-0545-B8AF-667B09A6D9F4}">
      <dgm:prSet/>
      <dgm:spPr/>
      <dgm:t>
        <a:bodyPr/>
        <a:lstStyle/>
        <a:p>
          <a:endParaRPr lang="en-US"/>
        </a:p>
      </dgm:t>
    </dgm:pt>
    <dgm:pt modelId="{0BBC759C-A33F-1144-8662-36EC9533C1F3}">
      <dgm:prSet/>
      <dgm:spPr/>
      <dgm:t>
        <a:bodyPr/>
        <a:lstStyle/>
        <a:p>
          <a:r>
            <a:rPr lang="en-US" b="1" dirty="0" err="1" smtClean="0"/>
            <a:t>Pessoal</a:t>
          </a:r>
          <a:r>
            <a:rPr lang="en-US" b="1" dirty="0" smtClean="0"/>
            <a:t> de </a:t>
          </a:r>
          <a:r>
            <a:rPr lang="en-US" b="1" dirty="0" err="1" smtClean="0"/>
            <a:t>apoio</a:t>
          </a:r>
          <a:endParaRPr lang="en-US" b="1" dirty="0"/>
        </a:p>
      </dgm:t>
    </dgm:pt>
    <dgm:pt modelId="{083610FB-71FA-A643-9A4B-DE28F896A3F2}" type="parTrans" cxnId="{69406C1C-57B4-CE40-A7D4-119D2DAA38AA}">
      <dgm:prSet/>
      <dgm:spPr/>
      <dgm:t>
        <a:bodyPr/>
        <a:lstStyle/>
        <a:p>
          <a:endParaRPr lang="en-US"/>
        </a:p>
      </dgm:t>
    </dgm:pt>
    <dgm:pt modelId="{08A2A12E-4E7E-C64B-BBA2-86DC14CF1227}" type="sibTrans" cxnId="{69406C1C-57B4-CE40-A7D4-119D2DAA38AA}">
      <dgm:prSet/>
      <dgm:spPr/>
      <dgm:t>
        <a:bodyPr/>
        <a:lstStyle/>
        <a:p>
          <a:endParaRPr lang="en-US"/>
        </a:p>
      </dgm:t>
    </dgm:pt>
    <dgm:pt modelId="{D7C5FA46-8061-5E4B-BE76-85A8627B121F}" type="pres">
      <dgm:prSet presAssocID="{F23A73DD-F389-4946-A4B4-E4A56FDA503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4F302BB-4A49-BE44-96E8-4A86C3C9E9C7}" type="pres">
      <dgm:prSet presAssocID="{A303742B-82D3-CA46-B325-5D8F16B5F086}" presName="hierRoot1" presStyleCnt="0"/>
      <dgm:spPr/>
    </dgm:pt>
    <dgm:pt modelId="{61772596-3ADF-A441-8601-D7E0588BA494}" type="pres">
      <dgm:prSet presAssocID="{A303742B-82D3-CA46-B325-5D8F16B5F086}" presName="composite" presStyleCnt="0"/>
      <dgm:spPr/>
    </dgm:pt>
    <dgm:pt modelId="{B715D3D3-F893-6D41-9269-9C7730FA8AA4}" type="pres">
      <dgm:prSet presAssocID="{A303742B-82D3-CA46-B325-5D8F16B5F086}" presName="image" presStyleLbl="node0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2DE78835-BF26-7B4F-888D-DDB90F59A27C}" type="pres">
      <dgm:prSet presAssocID="{A303742B-82D3-CA46-B325-5D8F16B5F086}" presName="text" presStyleLbl="revTx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AE933D-206C-1B43-A609-7001D895E64E}" type="pres">
      <dgm:prSet presAssocID="{A303742B-82D3-CA46-B325-5D8F16B5F086}" presName="hierChild2" presStyleCnt="0"/>
      <dgm:spPr/>
    </dgm:pt>
    <dgm:pt modelId="{D4465A64-A919-0A43-AA0E-001909DF9BEE}" type="pres">
      <dgm:prSet presAssocID="{88167A0C-DEE7-F242-B938-4AA309A6F5CD}" presName="Name10" presStyleLbl="parChTrans1D2" presStyleIdx="0" presStyleCnt="1"/>
      <dgm:spPr/>
    </dgm:pt>
    <dgm:pt modelId="{0E67BCCC-33B8-CD47-8F39-45D01E316ACD}" type="pres">
      <dgm:prSet presAssocID="{11FDDE30-5FA2-9F41-AC31-FF1E0B953A00}" presName="hierRoot2" presStyleCnt="0"/>
      <dgm:spPr/>
    </dgm:pt>
    <dgm:pt modelId="{DD6D6D19-A3AA-144F-8EC2-6D63619CBF63}" type="pres">
      <dgm:prSet presAssocID="{11FDDE30-5FA2-9F41-AC31-FF1E0B953A00}" presName="composite2" presStyleCnt="0"/>
      <dgm:spPr/>
    </dgm:pt>
    <dgm:pt modelId="{D35C7B24-66E1-B54D-8B46-13520C4508B6}" type="pres">
      <dgm:prSet presAssocID="{11FDDE30-5FA2-9F41-AC31-FF1E0B953A00}" presName="image2" presStyleLbl="node2" presStyleIdx="0" presStyleCnt="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69D2D50E-7819-AB41-A9C8-BBC7F496DDD6}" type="pres">
      <dgm:prSet presAssocID="{11FDDE30-5FA2-9F41-AC31-FF1E0B953A00}" presName="text2" presStyleLbl="revTx" presStyleIdx="1" presStyleCnt="5">
        <dgm:presLayoutVars>
          <dgm:chPref val="3"/>
        </dgm:presLayoutVars>
      </dgm:prSet>
      <dgm:spPr/>
    </dgm:pt>
    <dgm:pt modelId="{160AADA2-2627-9249-989F-9065364F9F28}" type="pres">
      <dgm:prSet presAssocID="{11FDDE30-5FA2-9F41-AC31-FF1E0B953A00}" presName="hierChild3" presStyleCnt="0"/>
      <dgm:spPr/>
    </dgm:pt>
    <dgm:pt modelId="{5EF51050-D1C7-954B-9D0E-146424F83E21}" type="pres">
      <dgm:prSet presAssocID="{5C4C3277-DDD1-6148-8FB5-B10B95D5B7C1}" presName="Name17" presStyleLbl="parChTrans1D3" presStyleIdx="0" presStyleCnt="3"/>
      <dgm:spPr/>
    </dgm:pt>
    <dgm:pt modelId="{9BC0CB3D-CED5-5440-935B-C460EB78B91D}" type="pres">
      <dgm:prSet presAssocID="{04862FBA-6BEE-BB46-B6E0-E0B4D618A87F}" presName="hierRoot3" presStyleCnt="0"/>
      <dgm:spPr/>
    </dgm:pt>
    <dgm:pt modelId="{B8BD0D8C-DA23-4E4C-9784-D536431F05FE}" type="pres">
      <dgm:prSet presAssocID="{04862FBA-6BEE-BB46-B6E0-E0B4D618A87F}" presName="composite3" presStyleCnt="0"/>
      <dgm:spPr/>
    </dgm:pt>
    <dgm:pt modelId="{52803098-EB53-614E-9A7B-1C6C454AE95B}" type="pres">
      <dgm:prSet presAssocID="{04862FBA-6BEE-BB46-B6E0-E0B4D618A87F}" presName="image3" presStyleLbl="node3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0F20665-0FCD-7C42-8BFD-FE8205DF45CF}" type="pres">
      <dgm:prSet presAssocID="{04862FBA-6BEE-BB46-B6E0-E0B4D618A87F}" presName="text3" presStyleLbl="revTx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46FDD9-A5E4-9D49-90C5-3F1252DF7E49}" type="pres">
      <dgm:prSet presAssocID="{04862FBA-6BEE-BB46-B6E0-E0B4D618A87F}" presName="hierChild4" presStyleCnt="0"/>
      <dgm:spPr/>
    </dgm:pt>
    <dgm:pt modelId="{DA04B305-0420-8E44-9A10-EA2E4C184995}" type="pres">
      <dgm:prSet presAssocID="{BD856C1F-3A6E-2845-BF25-02D411B85E74}" presName="Name17" presStyleLbl="parChTrans1D3" presStyleIdx="1" presStyleCnt="3"/>
      <dgm:spPr/>
    </dgm:pt>
    <dgm:pt modelId="{A6A0CA35-839D-9548-A685-C39FCB51E840}" type="pres">
      <dgm:prSet presAssocID="{57A49D4D-817C-3B4C-A357-CA20E0B27CC2}" presName="hierRoot3" presStyleCnt="0"/>
      <dgm:spPr/>
    </dgm:pt>
    <dgm:pt modelId="{D1DBEC47-91D4-1C41-AEBA-FD54F438BB76}" type="pres">
      <dgm:prSet presAssocID="{57A49D4D-817C-3B4C-A357-CA20E0B27CC2}" presName="composite3" presStyleCnt="0"/>
      <dgm:spPr/>
    </dgm:pt>
    <dgm:pt modelId="{51C170B2-F074-BE45-BC75-02E1AD4F43BB}" type="pres">
      <dgm:prSet presAssocID="{57A49D4D-817C-3B4C-A357-CA20E0B27CC2}" presName="image3" presStyleLbl="node3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1A95CEB6-06FF-2547-BDA1-E94C8CCE1A93}" type="pres">
      <dgm:prSet presAssocID="{57A49D4D-817C-3B4C-A357-CA20E0B27CC2}" presName="text3" presStyleLbl="revTx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01DD5B-BF8B-E946-878C-E84C83582550}" type="pres">
      <dgm:prSet presAssocID="{57A49D4D-817C-3B4C-A357-CA20E0B27CC2}" presName="hierChild4" presStyleCnt="0"/>
      <dgm:spPr/>
    </dgm:pt>
    <dgm:pt modelId="{9192C9EB-EDC7-144B-8028-DDAD0C813E17}" type="pres">
      <dgm:prSet presAssocID="{083610FB-71FA-A643-9A4B-DE28F896A3F2}" presName="Name17" presStyleLbl="parChTrans1D3" presStyleIdx="2" presStyleCnt="3"/>
      <dgm:spPr/>
    </dgm:pt>
    <dgm:pt modelId="{8416C3D8-EE16-804A-AD37-96CF9F3EC559}" type="pres">
      <dgm:prSet presAssocID="{0BBC759C-A33F-1144-8662-36EC9533C1F3}" presName="hierRoot3" presStyleCnt="0"/>
      <dgm:spPr/>
    </dgm:pt>
    <dgm:pt modelId="{DE9A0A86-D251-0C4E-93F7-31A9813D5827}" type="pres">
      <dgm:prSet presAssocID="{0BBC759C-A33F-1144-8662-36EC9533C1F3}" presName="composite3" presStyleCnt="0"/>
      <dgm:spPr/>
    </dgm:pt>
    <dgm:pt modelId="{D48D4127-B22C-C64D-864A-84111133E028}" type="pres">
      <dgm:prSet presAssocID="{0BBC759C-A33F-1144-8662-36EC9533C1F3}" presName="image3" presStyleLbl="node3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89B5FF42-7C27-D841-BF8C-A54B5A9D4897}" type="pres">
      <dgm:prSet presAssocID="{0BBC759C-A33F-1144-8662-36EC9533C1F3}" presName="text3" presStyleLbl="revTx" presStyleIdx="4" presStyleCnt="5">
        <dgm:presLayoutVars>
          <dgm:chPref val="3"/>
        </dgm:presLayoutVars>
      </dgm:prSet>
      <dgm:spPr/>
    </dgm:pt>
    <dgm:pt modelId="{A0F4F7E8-BB90-CD45-B69E-9F1E14E2858C}" type="pres">
      <dgm:prSet presAssocID="{0BBC759C-A33F-1144-8662-36EC9533C1F3}" presName="hierChild4" presStyleCnt="0"/>
      <dgm:spPr/>
    </dgm:pt>
  </dgm:ptLst>
  <dgm:cxnLst>
    <dgm:cxn modelId="{81973205-FEE2-2649-ACE7-B8CE5AC587ED}" type="presOf" srcId="{11FDDE30-5FA2-9F41-AC31-FF1E0B953A00}" destId="{69D2D50E-7819-AB41-A9C8-BBC7F496DDD6}" srcOrd="0" destOrd="0" presId="urn:microsoft.com/office/officeart/2009/layout/CirclePictureHierarchy"/>
    <dgm:cxn modelId="{53143B34-F795-8647-9F16-8C9D5D448B62}" srcId="{F23A73DD-F389-4946-A4B4-E4A56FDA5030}" destId="{A303742B-82D3-CA46-B325-5D8F16B5F086}" srcOrd="0" destOrd="0" parTransId="{D53C2876-0C5A-BC4E-8474-88C12D66B8CB}" sibTransId="{B80CDB12-E845-4340-AB30-BE6F487C76F5}"/>
    <dgm:cxn modelId="{99C084DD-60D5-0545-B8AF-667B09A6D9F4}" srcId="{11FDDE30-5FA2-9F41-AC31-FF1E0B953A00}" destId="{57A49D4D-817C-3B4C-A357-CA20E0B27CC2}" srcOrd="1" destOrd="0" parTransId="{BD856C1F-3A6E-2845-BF25-02D411B85E74}" sibTransId="{04CE3C37-3107-F946-AC61-62745A765470}"/>
    <dgm:cxn modelId="{FE748205-E7EB-A344-892A-196DEB7F1579}" type="presOf" srcId="{A303742B-82D3-CA46-B325-5D8F16B5F086}" destId="{2DE78835-BF26-7B4F-888D-DDB90F59A27C}" srcOrd="0" destOrd="0" presId="urn:microsoft.com/office/officeart/2009/layout/CirclePictureHierarchy"/>
    <dgm:cxn modelId="{69406C1C-57B4-CE40-A7D4-119D2DAA38AA}" srcId="{11FDDE30-5FA2-9F41-AC31-FF1E0B953A00}" destId="{0BBC759C-A33F-1144-8662-36EC9533C1F3}" srcOrd="2" destOrd="0" parTransId="{083610FB-71FA-A643-9A4B-DE28F896A3F2}" sibTransId="{08A2A12E-4E7E-C64B-BBA2-86DC14CF1227}"/>
    <dgm:cxn modelId="{10703638-8E1F-A049-B081-12F04F1273C9}" type="presOf" srcId="{F23A73DD-F389-4946-A4B4-E4A56FDA5030}" destId="{D7C5FA46-8061-5E4B-BE76-85A8627B121F}" srcOrd="0" destOrd="0" presId="urn:microsoft.com/office/officeart/2009/layout/CirclePictureHierarchy"/>
    <dgm:cxn modelId="{DC480A25-05FB-CF40-907D-D686AA32A457}" srcId="{A303742B-82D3-CA46-B325-5D8F16B5F086}" destId="{11FDDE30-5FA2-9F41-AC31-FF1E0B953A00}" srcOrd="0" destOrd="0" parTransId="{88167A0C-DEE7-F242-B938-4AA309A6F5CD}" sibTransId="{547EE757-64FC-4D4A-8C94-71DC82B271A7}"/>
    <dgm:cxn modelId="{72F806DD-DAF3-6A4F-8FB6-DB43799A7B33}" type="presOf" srcId="{88167A0C-DEE7-F242-B938-4AA309A6F5CD}" destId="{D4465A64-A919-0A43-AA0E-001909DF9BEE}" srcOrd="0" destOrd="0" presId="urn:microsoft.com/office/officeart/2009/layout/CirclePictureHierarchy"/>
    <dgm:cxn modelId="{40924DEE-2EA0-D340-B8B6-9C656B6699AB}" type="presOf" srcId="{57A49D4D-817C-3B4C-A357-CA20E0B27CC2}" destId="{1A95CEB6-06FF-2547-BDA1-E94C8CCE1A93}" srcOrd="0" destOrd="0" presId="urn:microsoft.com/office/officeart/2009/layout/CirclePictureHierarchy"/>
    <dgm:cxn modelId="{FD3C1191-DEFF-A94B-9E6A-5C3A1FA8FC45}" type="presOf" srcId="{04862FBA-6BEE-BB46-B6E0-E0B4D618A87F}" destId="{30F20665-0FCD-7C42-8BFD-FE8205DF45CF}" srcOrd="0" destOrd="0" presId="urn:microsoft.com/office/officeart/2009/layout/CirclePictureHierarchy"/>
    <dgm:cxn modelId="{61120B87-BEF8-9247-9A76-D642441DA8D2}" type="presOf" srcId="{BD856C1F-3A6E-2845-BF25-02D411B85E74}" destId="{DA04B305-0420-8E44-9A10-EA2E4C184995}" srcOrd="0" destOrd="0" presId="urn:microsoft.com/office/officeart/2009/layout/CirclePictureHierarchy"/>
    <dgm:cxn modelId="{19E276DF-950F-074A-91A7-97DAD37BCC9C}" srcId="{11FDDE30-5FA2-9F41-AC31-FF1E0B953A00}" destId="{04862FBA-6BEE-BB46-B6E0-E0B4D618A87F}" srcOrd="0" destOrd="0" parTransId="{5C4C3277-DDD1-6148-8FB5-B10B95D5B7C1}" sibTransId="{B2BFA52D-4DAA-694B-956C-FB80E46EC15F}"/>
    <dgm:cxn modelId="{9DD3A1D3-9526-D74B-9DDF-68F2535A4A1E}" type="presOf" srcId="{5C4C3277-DDD1-6148-8FB5-B10B95D5B7C1}" destId="{5EF51050-D1C7-954B-9D0E-146424F83E21}" srcOrd="0" destOrd="0" presId="urn:microsoft.com/office/officeart/2009/layout/CirclePictureHierarchy"/>
    <dgm:cxn modelId="{94936402-8ADE-BC4C-98AB-ACF57FC476E7}" type="presOf" srcId="{0BBC759C-A33F-1144-8662-36EC9533C1F3}" destId="{89B5FF42-7C27-D841-BF8C-A54B5A9D4897}" srcOrd="0" destOrd="0" presId="urn:microsoft.com/office/officeart/2009/layout/CirclePictureHierarchy"/>
    <dgm:cxn modelId="{B3018F44-9E40-AC49-8A48-98C97B5FDAAE}" type="presOf" srcId="{083610FB-71FA-A643-9A4B-DE28F896A3F2}" destId="{9192C9EB-EDC7-144B-8028-DDAD0C813E17}" srcOrd="0" destOrd="0" presId="urn:microsoft.com/office/officeart/2009/layout/CirclePictureHierarchy"/>
    <dgm:cxn modelId="{6F99CE8F-CE0C-FA43-A944-0D89C6D214DE}" type="presParOf" srcId="{D7C5FA46-8061-5E4B-BE76-85A8627B121F}" destId="{04F302BB-4A49-BE44-96E8-4A86C3C9E9C7}" srcOrd="0" destOrd="0" presId="urn:microsoft.com/office/officeart/2009/layout/CirclePictureHierarchy"/>
    <dgm:cxn modelId="{6C8D8169-5B04-5E4E-A6AC-24762B16B94F}" type="presParOf" srcId="{04F302BB-4A49-BE44-96E8-4A86C3C9E9C7}" destId="{61772596-3ADF-A441-8601-D7E0588BA494}" srcOrd="0" destOrd="0" presId="urn:microsoft.com/office/officeart/2009/layout/CirclePictureHierarchy"/>
    <dgm:cxn modelId="{0658383B-F203-CA43-BECF-A366CA29EFBB}" type="presParOf" srcId="{61772596-3ADF-A441-8601-D7E0588BA494}" destId="{B715D3D3-F893-6D41-9269-9C7730FA8AA4}" srcOrd="0" destOrd="0" presId="urn:microsoft.com/office/officeart/2009/layout/CirclePictureHierarchy"/>
    <dgm:cxn modelId="{6E124FD7-2377-204F-B52F-7DC57437E185}" type="presParOf" srcId="{61772596-3ADF-A441-8601-D7E0588BA494}" destId="{2DE78835-BF26-7B4F-888D-DDB90F59A27C}" srcOrd="1" destOrd="0" presId="urn:microsoft.com/office/officeart/2009/layout/CirclePictureHierarchy"/>
    <dgm:cxn modelId="{676D78E2-9398-554B-8FCA-34BE9E2ABE28}" type="presParOf" srcId="{04F302BB-4A49-BE44-96E8-4A86C3C9E9C7}" destId="{ADAE933D-206C-1B43-A609-7001D895E64E}" srcOrd="1" destOrd="0" presId="urn:microsoft.com/office/officeart/2009/layout/CirclePictureHierarchy"/>
    <dgm:cxn modelId="{E125950A-3C62-4049-8341-10E6D10EF207}" type="presParOf" srcId="{ADAE933D-206C-1B43-A609-7001D895E64E}" destId="{D4465A64-A919-0A43-AA0E-001909DF9BEE}" srcOrd="0" destOrd="0" presId="urn:microsoft.com/office/officeart/2009/layout/CirclePictureHierarchy"/>
    <dgm:cxn modelId="{FF85FB60-6FBC-A647-8F3B-6A0EDE891D02}" type="presParOf" srcId="{ADAE933D-206C-1B43-A609-7001D895E64E}" destId="{0E67BCCC-33B8-CD47-8F39-45D01E316ACD}" srcOrd="1" destOrd="0" presId="urn:microsoft.com/office/officeart/2009/layout/CirclePictureHierarchy"/>
    <dgm:cxn modelId="{5FD22D13-63AD-6D4E-9AB6-68082F101399}" type="presParOf" srcId="{0E67BCCC-33B8-CD47-8F39-45D01E316ACD}" destId="{DD6D6D19-A3AA-144F-8EC2-6D63619CBF63}" srcOrd="0" destOrd="0" presId="urn:microsoft.com/office/officeart/2009/layout/CirclePictureHierarchy"/>
    <dgm:cxn modelId="{B585488D-ABC2-9E4E-98F8-B39FDD66198F}" type="presParOf" srcId="{DD6D6D19-A3AA-144F-8EC2-6D63619CBF63}" destId="{D35C7B24-66E1-B54D-8B46-13520C4508B6}" srcOrd="0" destOrd="0" presId="urn:microsoft.com/office/officeart/2009/layout/CirclePictureHierarchy"/>
    <dgm:cxn modelId="{2B26056F-44F8-0D4F-909F-6F8E83A77DB8}" type="presParOf" srcId="{DD6D6D19-A3AA-144F-8EC2-6D63619CBF63}" destId="{69D2D50E-7819-AB41-A9C8-BBC7F496DDD6}" srcOrd="1" destOrd="0" presId="urn:microsoft.com/office/officeart/2009/layout/CirclePictureHierarchy"/>
    <dgm:cxn modelId="{091FCFEA-0159-8641-8508-E9D8A7FA9100}" type="presParOf" srcId="{0E67BCCC-33B8-CD47-8F39-45D01E316ACD}" destId="{160AADA2-2627-9249-989F-9065364F9F28}" srcOrd="1" destOrd="0" presId="urn:microsoft.com/office/officeart/2009/layout/CirclePictureHierarchy"/>
    <dgm:cxn modelId="{A682E1A0-56BB-B54A-9D03-BBE811990EB5}" type="presParOf" srcId="{160AADA2-2627-9249-989F-9065364F9F28}" destId="{5EF51050-D1C7-954B-9D0E-146424F83E21}" srcOrd="0" destOrd="0" presId="urn:microsoft.com/office/officeart/2009/layout/CirclePictureHierarchy"/>
    <dgm:cxn modelId="{07C194AB-0958-8C40-BD8E-A8E1A75E0A62}" type="presParOf" srcId="{160AADA2-2627-9249-989F-9065364F9F28}" destId="{9BC0CB3D-CED5-5440-935B-C460EB78B91D}" srcOrd="1" destOrd="0" presId="urn:microsoft.com/office/officeart/2009/layout/CirclePictureHierarchy"/>
    <dgm:cxn modelId="{480B61C5-0736-FF4D-95E0-D9B95D56F6BB}" type="presParOf" srcId="{9BC0CB3D-CED5-5440-935B-C460EB78B91D}" destId="{B8BD0D8C-DA23-4E4C-9784-D536431F05FE}" srcOrd="0" destOrd="0" presId="urn:microsoft.com/office/officeart/2009/layout/CirclePictureHierarchy"/>
    <dgm:cxn modelId="{0833208F-325E-2E4E-AF7B-4FF1090ACFEE}" type="presParOf" srcId="{B8BD0D8C-DA23-4E4C-9784-D536431F05FE}" destId="{52803098-EB53-614E-9A7B-1C6C454AE95B}" srcOrd="0" destOrd="0" presId="urn:microsoft.com/office/officeart/2009/layout/CirclePictureHierarchy"/>
    <dgm:cxn modelId="{F6E88508-8649-8D46-A8C1-FE0222E4440E}" type="presParOf" srcId="{B8BD0D8C-DA23-4E4C-9784-D536431F05FE}" destId="{30F20665-0FCD-7C42-8BFD-FE8205DF45CF}" srcOrd="1" destOrd="0" presId="urn:microsoft.com/office/officeart/2009/layout/CirclePictureHierarchy"/>
    <dgm:cxn modelId="{419562C9-EC5A-2A48-BA8B-A2F50ED94346}" type="presParOf" srcId="{9BC0CB3D-CED5-5440-935B-C460EB78B91D}" destId="{0046FDD9-A5E4-9D49-90C5-3F1252DF7E49}" srcOrd="1" destOrd="0" presId="urn:microsoft.com/office/officeart/2009/layout/CirclePictureHierarchy"/>
    <dgm:cxn modelId="{03FC7233-44A3-CA4C-B8B9-41DFB44961C2}" type="presParOf" srcId="{160AADA2-2627-9249-989F-9065364F9F28}" destId="{DA04B305-0420-8E44-9A10-EA2E4C184995}" srcOrd="2" destOrd="0" presId="urn:microsoft.com/office/officeart/2009/layout/CirclePictureHierarchy"/>
    <dgm:cxn modelId="{B0542093-5F68-024C-90A7-AAE42A8CBEA3}" type="presParOf" srcId="{160AADA2-2627-9249-989F-9065364F9F28}" destId="{A6A0CA35-839D-9548-A685-C39FCB51E840}" srcOrd="3" destOrd="0" presId="urn:microsoft.com/office/officeart/2009/layout/CirclePictureHierarchy"/>
    <dgm:cxn modelId="{1768E4E4-210D-DC4F-87CF-997BECE998A9}" type="presParOf" srcId="{A6A0CA35-839D-9548-A685-C39FCB51E840}" destId="{D1DBEC47-91D4-1C41-AEBA-FD54F438BB76}" srcOrd="0" destOrd="0" presId="urn:microsoft.com/office/officeart/2009/layout/CirclePictureHierarchy"/>
    <dgm:cxn modelId="{10555134-1F0B-F044-B71B-0DD7B739C4EC}" type="presParOf" srcId="{D1DBEC47-91D4-1C41-AEBA-FD54F438BB76}" destId="{51C170B2-F074-BE45-BC75-02E1AD4F43BB}" srcOrd="0" destOrd="0" presId="urn:microsoft.com/office/officeart/2009/layout/CirclePictureHierarchy"/>
    <dgm:cxn modelId="{6FF9CDD4-4791-0746-B1F2-AACFE025421F}" type="presParOf" srcId="{D1DBEC47-91D4-1C41-AEBA-FD54F438BB76}" destId="{1A95CEB6-06FF-2547-BDA1-E94C8CCE1A93}" srcOrd="1" destOrd="0" presId="urn:microsoft.com/office/officeart/2009/layout/CirclePictureHierarchy"/>
    <dgm:cxn modelId="{753CDCCF-2490-D644-BF58-BC4911FACB49}" type="presParOf" srcId="{A6A0CA35-839D-9548-A685-C39FCB51E840}" destId="{8501DD5B-BF8B-E946-878C-E84C83582550}" srcOrd="1" destOrd="0" presId="urn:microsoft.com/office/officeart/2009/layout/CirclePictureHierarchy"/>
    <dgm:cxn modelId="{76A90109-8B26-C848-B33B-D23CD24CA9DC}" type="presParOf" srcId="{160AADA2-2627-9249-989F-9065364F9F28}" destId="{9192C9EB-EDC7-144B-8028-DDAD0C813E17}" srcOrd="4" destOrd="0" presId="urn:microsoft.com/office/officeart/2009/layout/CirclePictureHierarchy"/>
    <dgm:cxn modelId="{EB541F66-6A3D-794C-B1EE-8FC80FEFC186}" type="presParOf" srcId="{160AADA2-2627-9249-989F-9065364F9F28}" destId="{8416C3D8-EE16-804A-AD37-96CF9F3EC559}" srcOrd="5" destOrd="0" presId="urn:microsoft.com/office/officeart/2009/layout/CirclePictureHierarchy"/>
    <dgm:cxn modelId="{1C30BA6A-6634-264F-B1D4-8E5B9CBE6DA0}" type="presParOf" srcId="{8416C3D8-EE16-804A-AD37-96CF9F3EC559}" destId="{DE9A0A86-D251-0C4E-93F7-31A9813D5827}" srcOrd="0" destOrd="0" presId="urn:microsoft.com/office/officeart/2009/layout/CirclePictureHierarchy"/>
    <dgm:cxn modelId="{2C6E60D4-A46C-6044-A24A-2036EEC51C93}" type="presParOf" srcId="{DE9A0A86-D251-0C4E-93F7-31A9813D5827}" destId="{D48D4127-B22C-C64D-864A-84111133E028}" srcOrd="0" destOrd="0" presId="urn:microsoft.com/office/officeart/2009/layout/CirclePictureHierarchy"/>
    <dgm:cxn modelId="{95EEF185-C198-AF4D-AA2A-1B496C282C59}" type="presParOf" srcId="{DE9A0A86-D251-0C4E-93F7-31A9813D5827}" destId="{89B5FF42-7C27-D841-BF8C-A54B5A9D4897}" srcOrd="1" destOrd="0" presId="urn:microsoft.com/office/officeart/2009/layout/CirclePictureHierarchy"/>
    <dgm:cxn modelId="{6BCC2604-17FC-554C-9C0B-C13EB829E377}" type="presParOf" srcId="{8416C3D8-EE16-804A-AD37-96CF9F3EC559}" destId="{A0F4F7E8-BB90-CD45-B69E-9F1E14E2858C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49292-C56E-AB45-94C0-3FAEF9582868}">
      <dsp:nvSpPr>
        <dsp:cNvPr id="0" name=""/>
        <dsp:cNvSpPr/>
      </dsp:nvSpPr>
      <dsp:spPr>
        <a:xfrm>
          <a:off x="1086" y="788432"/>
          <a:ext cx="1415145" cy="14151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9C30881-37D6-B243-BF13-A450D3EBB81A}">
      <dsp:nvSpPr>
        <dsp:cNvPr id="0" name=""/>
        <dsp:cNvSpPr/>
      </dsp:nvSpPr>
      <dsp:spPr>
        <a:xfrm>
          <a:off x="231459" y="2115923"/>
          <a:ext cx="1415145" cy="17516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noProof="0" dirty="0" smtClean="0"/>
            <a:t>1a Plen</a:t>
          </a:r>
          <a:r>
            <a:rPr lang="pt-BR" sz="1400" kern="1200" noProof="0" dirty="0" smtClean="0"/>
            <a:t>ária (11/04/15)</a:t>
          </a:r>
          <a:endParaRPr lang="pt-BR" sz="14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noProof="0" dirty="0" smtClean="0"/>
            <a:t>Participa</a:t>
          </a:r>
          <a:r>
            <a:rPr lang="pt-BR" sz="1000" kern="1200" noProof="0" dirty="0" smtClean="0"/>
            <a:t>ção de toda a população</a:t>
          </a:r>
          <a:endParaRPr lang="pt-BR" sz="10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noProof="0" dirty="0" smtClean="0"/>
            <a:t>Defini</a:t>
          </a:r>
          <a:r>
            <a:rPr lang="pt-BR" sz="1000" kern="1200" noProof="0" dirty="0" smtClean="0"/>
            <a:t>ção do texto-base </a:t>
          </a:r>
          <a:endParaRPr lang="pt-BR" sz="10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noProof="0" smtClean="0"/>
            <a:t>Elei</a:t>
          </a:r>
          <a:r>
            <a:rPr lang="pt-BR" sz="1000" kern="1200" noProof="0" smtClean="0"/>
            <a:t>ção de delegados</a:t>
          </a:r>
          <a:endParaRPr lang="pt-BR" sz="1000" kern="1200" noProof="0"/>
        </a:p>
      </dsp:txBody>
      <dsp:txXfrm>
        <a:off x="272907" y="2157371"/>
        <a:ext cx="1332249" cy="1668771"/>
      </dsp:txXfrm>
    </dsp:sp>
    <dsp:sp modelId="{08FDC971-C5F8-D94D-BA39-7359499ED9AA}">
      <dsp:nvSpPr>
        <dsp:cNvPr id="0" name=""/>
        <dsp:cNvSpPr/>
      </dsp:nvSpPr>
      <dsp:spPr>
        <a:xfrm>
          <a:off x="1688820" y="1325985"/>
          <a:ext cx="272588" cy="34003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1688820" y="1393993"/>
        <a:ext cx="190812" cy="204023"/>
      </dsp:txXfrm>
    </dsp:sp>
    <dsp:sp modelId="{CA712CF4-C029-444E-896F-869CD5A41624}">
      <dsp:nvSpPr>
        <dsp:cNvPr id="0" name=""/>
        <dsp:cNvSpPr/>
      </dsp:nvSpPr>
      <dsp:spPr>
        <a:xfrm>
          <a:off x="2195056" y="788432"/>
          <a:ext cx="1415145" cy="14151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9E1B53-5035-3849-B073-824C533194A9}">
      <dsp:nvSpPr>
        <dsp:cNvPr id="0" name=""/>
        <dsp:cNvSpPr/>
      </dsp:nvSpPr>
      <dsp:spPr>
        <a:xfrm>
          <a:off x="2425428" y="2115923"/>
          <a:ext cx="1415145" cy="17516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noProof="0" dirty="0" smtClean="0"/>
            <a:t>2a Plen</a:t>
          </a:r>
          <a:r>
            <a:rPr lang="pt-BR" sz="1400" kern="1200" noProof="0" dirty="0" smtClean="0"/>
            <a:t>ária (25-26/04/15)</a:t>
          </a:r>
          <a:endParaRPr lang="pt-BR" sz="14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noProof="0" dirty="0" smtClean="0"/>
            <a:t>Delegados discutem e votam</a:t>
          </a:r>
          <a:r>
            <a:rPr lang="pt-BR" sz="1000" kern="1200" noProof="0" dirty="0" smtClean="0"/>
            <a:t> proposta de  texto final</a:t>
          </a:r>
          <a:endParaRPr lang="pt-BR" sz="10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noProof="0" dirty="0" smtClean="0"/>
            <a:t>Realizada na C</a:t>
          </a:r>
          <a:r>
            <a:rPr lang="pt-BR" sz="1000" kern="1200" noProof="0" dirty="0" smtClean="0"/>
            <a:t>âmara Municipal de Sorocaba</a:t>
          </a:r>
          <a:endParaRPr lang="pt-BR" sz="1000" kern="1200" noProof="0" dirty="0"/>
        </a:p>
      </dsp:txBody>
      <dsp:txXfrm>
        <a:off x="2466876" y="2157371"/>
        <a:ext cx="1332249" cy="1668771"/>
      </dsp:txXfrm>
    </dsp:sp>
    <dsp:sp modelId="{863A45A7-6E5C-1C4C-B1F6-1712EFAD4A9A}">
      <dsp:nvSpPr>
        <dsp:cNvPr id="0" name=""/>
        <dsp:cNvSpPr/>
      </dsp:nvSpPr>
      <dsp:spPr>
        <a:xfrm>
          <a:off x="3882790" y="1325985"/>
          <a:ext cx="272588" cy="34003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3882790" y="1393993"/>
        <a:ext cx="190812" cy="204023"/>
      </dsp:txXfrm>
    </dsp:sp>
    <dsp:sp modelId="{FCBFA009-FA7F-704F-A91D-66F545853B3E}">
      <dsp:nvSpPr>
        <dsp:cNvPr id="0" name=""/>
        <dsp:cNvSpPr/>
      </dsp:nvSpPr>
      <dsp:spPr>
        <a:xfrm>
          <a:off x="4389025" y="788432"/>
          <a:ext cx="1415145" cy="14151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403A99-79FF-D447-B96D-6587DD1E7C5D}">
      <dsp:nvSpPr>
        <dsp:cNvPr id="0" name=""/>
        <dsp:cNvSpPr/>
      </dsp:nvSpPr>
      <dsp:spPr>
        <a:xfrm>
          <a:off x="4619398" y="2115923"/>
          <a:ext cx="1415145" cy="17516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noProof="0" dirty="0" smtClean="0"/>
            <a:t>Prefeito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noProof="0" dirty="0" smtClean="0"/>
            <a:t>(maio/15)</a:t>
          </a:r>
          <a:endParaRPr lang="pt-BR" sz="14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noProof="0" smtClean="0"/>
            <a:t>Encaminha Proposta </a:t>
          </a:r>
          <a:r>
            <a:rPr lang="pt-BR" sz="1000" kern="1200" noProof="0" smtClean="0"/>
            <a:t>à Câmara Municipal</a:t>
          </a:r>
          <a:endParaRPr lang="pt-BR" sz="1000" kern="1200" noProof="0"/>
        </a:p>
      </dsp:txBody>
      <dsp:txXfrm>
        <a:off x="4660846" y="2157371"/>
        <a:ext cx="1332249" cy="1668771"/>
      </dsp:txXfrm>
    </dsp:sp>
    <dsp:sp modelId="{39514EFF-5AC9-EC4F-A61B-F2887334E2B4}">
      <dsp:nvSpPr>
        <dsp:cNvPr id="0" name=""/>
        <dsp:cNvSpPr/>
      </dsp:nvSpPr>
      <dsp:spPr>
        <a:xfrm>
          <a:off x="6076759" y="1325985"/>
          <a:ext cx="272588" cy="340039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/>
        </a:p>
      </dsp:txBody>
      <dsp:txXfrm>
        <a:off x="6076759" y="1393993"/>
        <a:ext cx="190812" cy="204023"/>
      </dsp:txXfrm>
    </dsp:sp>
    <dsp:sp modelId="{7A5AB240-4C71-C747-980B-59491E661D52}">
      <dsp:nvSpPr>
        <dsp:cNvPr id="0" name=""/>
        <dsp:cNvSpPr/>
      </dsp:nvSpPr>
      <dsp:spPr>
        <a:xfrm>
          <a:off x="6582994" y="788432"/>
          <a:ext cx="1415145" cy="14151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12F7AB-10D4-B542-8C5F-0A93D69AD338}">
      <dsp:nvSpPr>
        <dsp:cNvPr id="0" name=""/>
        <dsp:cNvSpPr/>
      </dsp:nvSpPr>
      <dsp:spPr>
        <a:xfrm>
          <a:off x="6813367" y="2115923"/>
          <a:ext cx="1415145" cy="1751667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noProof="0" dirty="0" smtClean="0"/>
            <a:t>C</a:t>
          </a:r>
          <a:r>
            <a:rPr lang="pt-BR" sz="1400" kern="1200" noProof="0" dirty="0" smtClean="0"/>
            <a:t>âmara Municipal (junho/15)</a:t>
          </a:r>
          <a:endParaRPr lang="pt-BR" sz="1400" kern="1200" noProof="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000" kern="1200" noProof="0" smtClean="0"/>
            <a:t>Vota</a:t>
          </a:r>
          <a:r>
            <a:rPr lang="pt-BR" sz="1000" kern="1200" noProof="0" smtClean="0"/>
            <a:t>ção da Lei</a:t>
          </a:r>
          <a:endParaRPr lang="pt-BR" sz="1000" kern="1200" noProof="0"/>
        </a:p>
      </dsp:txBody>
      <dsp:txXfrm>
        <a:off x="6854815" y="2157371"/>
        <a:ext cx="1332249" cy="16687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612246-AC58-7E44-BCBC-AEEA909FA132}">
      <dsp:nvSpPr>
        <dsp:cNvPr id="0" name=""/>
        <dsp:cNvSpPr/>
      </dsp:nvSpPr>
      <dsp:spPr>
        <a:xfrm>
          <a:off x="0" y="0"/>
          <a:ext cx="8229600" cy="208152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C0B313-358E-1C4E-96C6-082E1FC76421}">
      <dsp:nvSpPr>
        <dsp:cNvPr id="0" name=""/>
        <dsp:cNvSpPr/>
      </dsp:nvSpPr>
      <dsp:spPr>
        <a:xfrm>
          <a:off x="249154" y="277536"/>
          <a:ext cx="1797974" cy="15264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8EAAB11-E7D0-3C4E-9E8D-FCB5E9B5E04F}">
      <dsp:nvSpPr>
        <dsp:cNvPr id="0" name=""/>
        <dsp:cNvSpPr/>
      </dsp:nvSpPr>
      <dsp:spPr>
        <a:xfrm rot="10800000">
          <a:off x="249154" y="2081524"/>
          <a:ext cx="1797974" cy="254408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EM Dr. </a:t>
          </a:r>
          <a:r>
            <a:rPr lang="en-US" sz="1600" kern="1200" dirty="0" err="1" smtClean="0"/>
            <a:t>Get</a:t>
          </a:r>
          <a:r>
            <a:rPr lang="en-US" sz="1600" kern="1200" dirty="0" err="1" smtClean="0"/>
            <a:t>úlio</a:t>
          </a:r>
          <a:r>
            <a:rPr lang="en-US" sz="1600" kern="1200" dirty="0" smtClean="0"/>
            <a:t> Vargas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01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02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03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04</a:t>
          </a:r>
          <a:endParaRPr lang="en-US" sz="1200" kern="1200" dirty="0"/>
        </a:p>
      </dsp:txBody>
      <dsp:txXfrm rot="10800000">
        <a:off x="304448" y="2081524"/>
        <a:ext cx="1687386" cy="2488790"/>
      </dsp:txXfrm>
    </dsp:sp>
    <dsp:sp modelId="{D4BF14FF-BFC6-D142-897E-3DD98C5C5721}">
      <dsp:nvSpPr>
        <dsp:cNvPr id="0" name=""/>
        <dsp:cNvSpPr/>
      </dsp:nvSpPr>
      <dsp:spPr>
        <a:xfrm>
          <a:off x="2226926" y="277536"/>
          <a:ext cx="1797974" cy="15264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9C8C6E-1E3B-2E41-A651-40100A670C70}">
      <dsp:nvSpPr>
        <dsp:cNvPr id="0" name=""/>
        <dsp:cNvSpPr/>
      </dsp:nvSpPr>
      <dsp:spPr>
        <a:xfrm rot="10800000">
          <a:off x="2226926" y="2081524"/>
          <a:ext cx="1797974" cy="254408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EM Dr. </a:t>
          </a:r>
          <a:r>
            <a:rPr lang="en-US" sz="1600" kern="1200" dirty="0" err="1" smtClean="0"/>
            <a:t>Oswaldo</a:t>
          </a:r>
          <a:r>
            <a:rPr lang="en-US" sz="1600" kern="1200" dirty="0" smtClean="0"/>
            <a:t> Duarte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05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06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07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08</a:t>
          </a:r>
          <a:endParaRPr lang="en-US" sz="1200" kern="1200" dirty="0"/>
        </a:p>
      </dsp:txBody>
      <dsp:txXfrm rot="10800000">
        <a:off x="2282220" y="2081524"/>
        <a:ext cx="1687386" cy="2488790"/>
      </dsp:txXfrm>
    </dsp:sp>
    <dsp:sp modelId="{762C05B3-2604-EC4E-9621-9467F69D103A}">
      <dsp:nvSpPr>
        <dsp:cNvPr id="0" name=""/>
        <dsp:cNvSpPr/>
      </dsp:nvSpPr>
      <dsp:spPr>
        <a:xfrm>
          <a:off x="4204698" y="277536"/>
          <a:ext cx="1797974" cy="15264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2C9090E-231E-8C46-AE68-A64A31591E58}">
      <dsp:nvSpPr>
        <dsp:cNvPr id="0" name=""/>
        <dsp:cNvSpPr/>
      </dsp:nvSpPr>
      <dsp:spPr>
        <a:xfrm rot="10800000">
          <a:off x="4204698" y="2081524"/>
          <a:ext cx="1797974" cy="254408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EM Prof. </a:t>
          </a:r>
          <a:r>
            <a:rPr lang="en-US" sz="1600" kern="1200" dirty="0" err="1" smtClean="0"/>
            <a:t>Ary</a:t>
          </a:r>
          <a:r>
            <a:rPr lang="en-US" sz="1600" kern="1200" dirty="0" smtClean="0"/>
            <a:t> de Oliveira </a:t>
          </a:r>
          <a:r>
            <a:rPr lang="en-US" sz="1600" kern="1200" dirty="0" err="1" smtClean="0"/>
            <a:t>Seabra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09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10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17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18</a:t>
          </a:r>
          <a:endParaRPr lang="en-US" sz="1200" kern="1200" dirty="0"/>
        </a:p>
      </dsp:txBody>
      <dsp:txXfrm rot="10800000">
        <a:off x="4259992" y="2081524"/>
        <a:ext cx="1687386" cy="2488790"/>
      </dsp:txXfrm>
    </dsp:sp>
    <dsp:sp modelId="{D97EDA7A-0379-D344-9512-306CC673FEE8}">
      <dsp:nvSpPr>
        <dsp:cNvPr id="0" name=""/>
        <dsp:cNvSpPr/>
      </dsp:nvSpPr>
      <dsp:spPr>
        <a:xfrm>
          <a:off x="6182470" y="277536"/>
          <a:ext cx="1797974" cy="152645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45000" dist="25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904E12-CA4C-1C40-90B3-6A3C7153D2CE}">
      <dsp:nvSpPr>
        <dsp:cNvPr id="0" name=""/>
        <dsp:cNvSpPr/>
      </dsp:nvSpPr>
      <dsp:spPr>
        <a:xfrm rot="10800000">
          <a:off x="6182470" y="2081524"/>
          <a:ext cx="1797974" cy="254408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/>
            <a:t>Parque</a:t>
          </a:r>
          <a:r>
            <a:rPr lang="en-US" sz="1600" kern="1200" dirty="0" smtClean="0"/>
            <a:t> </a:t>
          </a:r>
          <a:r>
            <a:rPr lang="en-US" sz="1600" kern="1200" dirty="0" err="1" smtClean="0"/>
            <a:t>Tecnol</a:t>
          </a:r>
          <a:r>
            <a:rPr lang="en-US" sz="1600" kern="1200" dirty="0" err="1" smtClean="0"/>
            <a:t>ógico</a:t>
          </a:r>
          <a:r>
            <a:rPr lang="en-US" sz="1600" kern="1200" dirty="0" smtClean="0"/>
            <a:t> de Sorocaba (PTS)</a:t>
          </a:r>
          <a:endParaRPr lang="en-U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11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12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13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14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15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16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19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META 20</a:t>
          </a:r>
          <a:endParaRPr lang="en-US" sz="1200" kern="1200" dirty="0"/>
        </a:p>
      </dsp:txBody>
      <dsp:txXfrm rot="10800000">
        <a:off x="6237764" y="2081524"/>
        <a:ext cx="1687386" cy="24887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2D985-B704-E244-84B8-583A68C1149B}">
      <dsp:nvSpPr>
        <dsp:cNvPr id="0" name=""/>
        <dsp:cNvSpPr/>
      </dsp:nvSpPr>
      <dsp:spPr>
        <a:xfrm>
          <a:off x="2057400" y="3917759"/>
          <a:ext cx="4053078" cy="0"/>
        </a:xfrm>
        <a:prstGeom prst="line">
          <a:avLst/>
        </a:prstGeom>
        <a:noFill/>
        <a:ln w="63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F220D1-3A5E-F74A-AA3E-95EBC9EE50E6}">
      <dsp:nvSpPr>
        <dsp:cNvPr id="0" name=""/>
        <dsp:cNvSpPr/>
      </dsp:nvSpPr>
      <dsp:spPr>
        <a:xfrm>
          <a:off x="2057400" y="2917863"/>
          <a:ext cx="3374136" cy="0"/>
        </a:xfrm>
        <a:prstGeom prst="line">
          <a:avLst/>
        </a:prstGeom>
        <a:noFill/>
        <a:ln w="63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0EB0E4-EFB5-1D4A-9C8B-8E6AC2048292}">
      <dsp:nvSpPr>
        <dsp:cNvPr id="0" name=""/>
        <dsp:cNvSpPr/>
      </dsp:nvSpPr>
      <dsp:spPr>
        <a:xfrm>
          <a:off x="2057400" y="1708111"/>
          <a:ext cx="3374136" cy="0"/>
        </a:xfrm>
        <a:prstGeom prst="line">
          <a:avLst/>
        </a:prstGeom>
        <a:noFill/>
        <a:ln w="63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B581E1-BAA1-B54C-AE77-566245F15200}">
      <dsp:nvSpPr>
        <dsp:cNvPr id="0" name=""/>
        <dsp:cNvSpPr/>
      </dsp:nvSpPr>
      <dsp:spPr>
        <a:xfrm>
          <a:off x="2057400" y="708215"/>
          <a:ext cx="4053078" cy="0"/>
        </a:xfrm>
        <a:prstGeom prst="line">
          <a:avLst/>
        </a:prstGeom>
        <a:noFill/>
        <a:ln w="63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9CFFF3-BE0B-3441-83C4-B4A1DB7036EC}">
      <dsp:nvSpPr>
        <dsp:cNvPr id="0" name=""/>
        <dsp:cNvSpPr/>
      </dsp:nvSpPr>
      <dsp:spPr>
        <a:xfrm>
          <a:off x="0" y="255587"/>
          <a:ext cx="4114800" cy="41148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C699E7-459C-7F45-ABAF-FB563EB80A72}">
      <dsp:nvSpPr>
        <dsp:cNvPr id="0" name=""/>
        <dsp:cNvSpPr/>
      </dsp:nvSpPr>
      <dsp:spPr>
        <a:xfrm>
          <a:off x="740664" y="2440546"/>
          <a:ext cx="2633472" cy="1357884"/>
        </a:xfrm>
        <a:prstGeom prst="rect">
          <a:avLst/>
        </a:prstGeom>
        <a:noFill/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err="1" smtClean="0"/>
            <a:t>Plen</a:t>
          </a:r>
          <a:r>
            <a:rPr lang="en-US" sz="3200" kern="1200" dirty="0" err="1" smtClean="0"/>
            <a:t>ária</a:t>
          </a:r>
          <a:r>
            <a:rPr lang="en-US" sz="3200" kern="1200" dirty="0" smtClean="0"/>
            <a:t> Final: 268 </a:t>
          </a:r>
          <a:r>
            <a:rPr lang="en-US" sz="3200" kern="1200" dirty="0" err="1" smtClean="0"/>
            <a:t>delegados</a:t>
          </a:r>
          <a:r>
            <a:rPr lang="en-US" sz="3200" kern="1200" dirty="0" smtClean="0"/>
            <a:t> (2</a:t>
          </a:r>
          <a:r>
            <a:rPr lang="en-US" sz="3200" kern="1200" baseline="30000" dirty="0" smtClean="0"/>
            <a:t>a</a:t>
          </a:r>
          <a:r>
            <a:rPr lang="en-US" sz="3200" kern="1200" dirty="0" smtClean="0"/>
            <a:t> </a:t>
          </a:r>
          <a:r>
            <a:rPr lang="en-US" sz="3200" kern="1200" dirty="0" err="1" smtClean="0"/>
            <a:t>fase</a:t>
          </a:r>
          <a:r>
            <a:rPr lang="en-US" sz="3200" kern="1200" dirty="0" smtClean="0"/>
            <a:t>)</a:t>
          </a:r>
          <a:endParaRPr lang="en-US" sz="3200" kern="1200" dirty="0"/>
        </a:p>
      </dsp:txBody>
      <dsp:txXfrm>
        <a:off x="740664" y="2440546"/>
        <a:ext cx="2633472" cy="1357884"/>
      </dsp:txXfrm>
    </dsp:sp>
    <dsp:sp modelId="{2C552DB9-0DEF-354B-8217-5D53960DB1F8}">
      <dsp:nvSpPr>
        <dsp:cNvPr id="0" name=""/>
        <dsp:cNvSpPr/>
      </dsp:nvSpPr>
      <dsp:spPr>
        <a:xfrm>
          <a:off x="5657850" y="255587"/>
          <a:ext cx="905256" cy="90525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1679A6-77D3-AA4A-A189-19369D636206}">
      <dsp:nvSpPr>
        <dsp:cNvPr id="0" name=""/>
        <dsp:cNvSpPr/>
      </dsp:nvSpPr>
      <dsp:spPr>
        <a:xfrm>
          <a:off x="6563106" y="255587"/>
          <a:ext cx="1244662" cy="905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0" rIns="571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240 </a:t>
          </a:r>
          <a:r>
            <a:rPr lang="en-US" sz="1500" kern="1200" dirty="0" err="1" smtClean="0"/>
            <a:t>delegados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eleitos</a:t>
          </a:r>
          <a:r>
            <a:rPr lang="en-US" sz="1500" kern="1200" dirty="0" smtClean="0"/>
            <a:t> (12 </a:t>
          </a:r>
          <a:r>
            <a:rPr lang="en-US" sz="1500" kern="1200" dirty="0" err="1" smtClean="0"/>
            <a:t>em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cada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Plen</a:t>
          </a:r>
          <a:r>
            <a:rPr lang="en-US" sz="1500" kern="1200" dirty="0" err="1" smtClean="0"/>
            <a:t>ária</a:t>
          </a:r>
          <a:r>
            <a:rPr lang="en-US" sz="1500" kern="1200" dirty="0" smtClean="0"/>
            <a:t>)</a:t>
          </a:r>
          <a:endParaRPr lang="en-US" sz="1500" kern="1200" dirty="0"/>
        </a:p>
      </dsp:txBody>
      <dsp:txXfrm>
        <a:off x="6563106" y="255587"/>
        <a:ext cx="1244662" cy="905256"/>
      </dsp:txXfrm>
    </dsp:sp>
    <dsp:sp modelId="{BADB8114-FFB9-0F47-9BE2-AAF6BFDF90F7}">
      <dsp:nvSpPr>
        <dsp:cNvPr id="0" name=""/>
        <dsp:cNvSpPr/>
      </dsp:nvSpPr>
      <dsp:spPr>
        <a:xfrm>
          <a:off x="4978908" y="1255483"/>
          <a:ext cx="905256" cy="9052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95668B-0DE1-384E-92F0-7A233AE32729}">
      <dsp:nvSpPr>
        <dsp:cNvPr id="0" name=""/>
        <dsp:cNvSpPr/>
      </dsp:nvSpPr>
      <dsp:spPr>
        <a:xfrm>
          <a:off x="5884164" y="1255483"/>
          <a:ext cx="960162" cy="905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0" rIns="571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18 </a:t>
          </a:r>
          <a:r>
            <a:rPr lang="en-US" sz="1500" kern="1200" dirty="0" err="1" smtClean="0"/>
            <a:t>delegados</a:t>
          </a:r>
          <a:r>
            <a:rPr lang="en-US" sz="1500" kern="1200" dirty="0" smtClean="0"/>
            <a:t> do CME de Sorocaba</a:t>
          </a:r>
          <a:endParaRPr lang="en-US" sz="1500" kern="1200" dirty="0"/>
        </a:p>
      </dsp:txBody>
      <dsp:txXfrm>
        <a:off x="5884164" y="1255483"/>
        <a:ext cx="960162" cy="905256"/>
      </dsp:txXfrm>
    </dsp:sp>
    <dsp:sp modelId="{0CFBB7DC-4493-F440-8BE7-DD056EC1408B}">
      <dsp:nvSpPr>
        <dsp:cNvPr id="0" name=""/>
        <dsp:cNvSpPr/>
      </dsp:nvSpPr>
      <dsp:spPr>
        <a:xfrm>
          <a:off x="4978908" y="2465235"/>
          <a:ext cx="905256" cy="90525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F6B84E7-598B-6E49-AC23-3F9E902AC683}">
      <dsp:nvSpPr>
        <dsp:cNvPr id="0" name=""/>
        <dsp:cNvSpPr/>
      </dsp:nvSpPr>
      <dsp:spPr>
        <a:xfrm>
          <a:off x="5884164" y="2465235"/>
          <a:ext cx="1158059" cy="905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0" rIns="571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05 </a:t>
          </a:r>
          <a:r>
            <a:rPr lang="en-US" sz="1500" kern="1200" dirty="0" err="1" smtClean="0"/>
            <a:t>delegados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indicados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pelo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Poder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Judici</a:t>
          </a:r>
          <a:r>
            <a:rPr lang="en-US" sz="1500" kern="1200" dirty="0" err="1" smtClean="0"/>
            <a:t>ário</a:t>
          </a:r>
          <a:endParaRPr lang="en-US" sz="1500" kern="1200" dirty="0"/>
        </a:p>
      </dsp:txBody>
      <dsp:txXfrm>
        <a:off x="5884164" y="2465235"/>
        <a:ext cx="1158059" cy="905256"/>
      </dsp:txXfrm>
    </dsp:sp>
    <dsp:sp modelId="{30840511-17F5-7A4C-9106-CAFD930A6A10}">
      <dsp:nvSpPr>
        <dsp:cNvPr id="0" name=""/>
        <dsp:cNvSpPr/>
      </dsp:nvSpPr>
      <dsp:spPr>
        <a:xfrm>
          <a:off x="5657850" y="3465131"/>
          <a:ext cx="905256" cy="90525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714516-AC4A-414B-ABF4-AD1C3DF9D885}">
      <dsp:nvSpPr>
        <dsp:cNvPr id="0" name=""/>
        <dsp:cNvSpPr/>
      </dsp:nvSpPr>
      <dsp:spPr>
        <a:xfrm>
          <a:off x="6563106" y="3465131"/>
          <a:ext cx="1666493" cy="905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0" rIns="57150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05 </a:t>
          </a:r>
          <a:r>
            <a:rPr lang="en-US" sz="1500" kern="1200" dirty="0" err="1" smtClean="0"/>
            <a:t>delegados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indicados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pelo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Parque</a:t>
          </a:r>
          <a:r>
            <a:rPr lang="en-US" sz="1500" kern="1200" dirty="0" smtClean="0"/>
            <a:t> </a:t>
          </a:r>
          <a:r>
            <a:rPr lang="en-US" sz="1500" kern="1200" dirty="0" err="1" smtClean="0"/>
            <a:t>Tecnol</a:t>
          </a:r>
          <a:r>
            <a:rPr lang="en-US" sz="1500" kern="1200" dirty="0" err="1" smtClean="0"/>
            <a:t>ógico</a:t>
          </a:r>
          <a:r>
            <a:rPr lang="en-US" sz="1500" kern="1200" dirty="0" smtClean="0"/>
            <a:t> de Sorocaba (PTS)</a:t>
          </a:r>
          <a:endParaRPr lang="en-US" sz="1500" kern="1200" dirty="0"/>
        </a:p>
      </dsp:txBody>
      <dsp:txXfrm>
        <a:off x="6563106" y="3465131"/>
        <a:ext cx="1666493" cy="905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92C9EB-EDC7-144B-8028-DDAD0C813E17}">
      <dsp:nvSpPr>
        <dsp:cNvPr id="0" name=""/>
        <dsp:cNvSpPr/>
      </dsp:nvSpPr>
      <dsp:spPr>
        <a:xfrm>
          <a:off x="3343274" y="2828623"/>
          <a:ext cx="2828924" cy="3240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306"/>
              </a:lnTo>
              <a:lnTo>
                <a:pt x="2828924" y="163306"/>
              </a:lnTo>
              <a:lnTo>
                <a:pt x="2828924" y="324040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4B305-0420-8E44-9A10-EA2E4C184995}">
      <dsp:nvSpPr>
        <dsp:cNvPr id="0" name=""/>
        <dsp:cNvSpPr/>
      </dsp:nvSpPr>
      <dsp:spPr>
        <a:xfrm>
          <a:off x="3297554" y="2828623"/>
          <a:ext cx="91440" cy="3240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040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F51050-D1C7-954B-9D0E-146424F83E21}">
      <dsp:nvSpPr>
        <dsp:cNvPr id="0" name=""/>
        <dsp:cNvSpPr/>
      </dsp:nvSpPr>
      <dsp:spPr>
        <a:xfrm>
          <a:off x="514349" y="2828623"/>
          <a:ext cx="2828925" cy="324040"/>
        </a:xfrm>
        <a:custGeom>
          <a:avLst/>
          <a:gdLst/>
          <a:ahLst/>
          <a:cxnLst/>
          <a:rect l="0" t="0" r="0" b="0"/>
          <a:pathLst>
            <a:path>
              <a:moveTo>
                <a:pt x="2828925" y="0"/>
              </a:moveTo>
              <a:lnTo>
                <a:pt x="2828925" y="163306"/>
              </a:lnTo>
              <a:lnTo>
                <a:pt x="0" y="163306"/>
              </a:lnTo>
              <a:lnTo>
                <a:pt x="0" y="324040"/>
              </a:lnTo>
            </a:path>
          </a:pathLst>
        </a:custGeom>
        <a:noFill/>
        <a:ln w="48000" cap="flat" cmpd="thickThin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465A64-A919-0A43-AA0E-001909DF9BEE}">
      <dsp:nvSpPr>
        <dsp:cNvPr id="0" name=""/>
        <dsp:cNvSpPr/>
      </dsp:nvSpPr>
      <dsp:spPr>
        <a:xfrm>
          <a:off x="3297554" y="1475882"/>
          <a:ext cx="91440" cy="3240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4040"/>
              </a:lnTo>
            </a:path>
          </a:pathLst>
        </a:custGeom>
        <a:noFill/>
        <a:ln w="48000" cap="flat" cmpd="thickThin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5D3D3-F893-6D41-9269-9C7730FA8AA4}">
      <dsp:nvSpPr>
        <dsp:cNvPr id="0" name=""/>
        <dsp:cNvSpPr/>
      </dsp:nvSpPr>
      <dsp:spPr>
        <a:xfrm>
          <a:off x="2828924" y="447182"/>
          <a:ext cx="1028699" cy="10286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48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DE78835-BF26-7B4F-888D-DDB90F59A27C}">
      <dsp:nvSpPr>
        <dsp:cNvPr id="0" name=""/>
        <dsp:cNvSpPr/>
      </dsp:nvSpPr>
      <dsp:spPr>
        <a:xfrm>
          <a:off x="3857624" y="444611"/>
          <a:ext cx="1543050" cy="102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SEDU / CME / </a:t>
          </a:r>
          <a:r>
            <a:rPr lang="en-US" sz="900" kern="1200" dirty="0" err="1" smtClean="0"/>
            <a:t>Comiss</a:t>
          </a:r>
          <a:r>
            <a:rPr lang="en-US" sz="900" kern="1200" dirty="0" err="1" smtClean="0"/>
            <a:t>ão</a:t>
          </a:r>
          <a:r>
            <a:rPr lang="en-US" sz="900" kern="1200" dirty="0" smtClean="0"/>
            <a:t> </a:t>
          </a:r>
          <a:r>
            <a:rPr lang="en-US" sz="900" kern="1200" dirty="0" err="1" smtClean="0"/>
            <a:t>organizadora</a:t>
          </a:r>
          <a:endParaRPr lang="en-US" sz="900" kern="1200" dirty="0"/>
        </a:p>
      </dsp:txBody>
      <dsp:txXfrm>
        <a:off x="3857624" y="444611"/>
        <a:ext cx="1543050" cy="1028699"/>
      </dsp:txXfrm>
    </dsp:sp>
    <dsp:sp modelId="{D35C7B24-66E1-B54D-8B46-13520C4508B6}">
      <dsp:nvSpPr>
        <dsp:cNvPr id="0" name=""/>
        <dsp:cNvSpPr/>
      </dsp:nvSpPr>
      <dsp:spPr>
        <a:xfrm>
          <a:off x="2828924" y="1799923"/>
          <a:ext cx="1028699" cy="102869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8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9D2D50E-7819-AB41-A9C8-BBC7F496DDD6}">
      <dsp:nvSpPr>
        <dsp:cNvPr id="0" name=""/>
        <dsp:cNvSpPr/>
      </dsp:nvSpPr>
      <dsp:spPr>
        <a:xfrm>
          <a:off x="3857624" y="1797351"/>
          <a:ext cx="1543050" cy="102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Presidente</a:t>
          </a:r>
          <a:r>
            <a:rPr lang="en-US" sz="900" b="1" kern="1200" dirty="0" smtClean="0"/>
            <a:t> da Mesa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Garante</a:t>
          </a:r>
          <a:r>
            <a:rPr lang="en-US" sz="900" kern="1200" dirty="0" smtClean="0"/>
            <a:t> </a:t>
          </a:r>
          <a:r>
            <a:rPr lang="en-US" sz="900" kern="1200" dirty="0" err="1" smtClean="0"/>
            <a:t>ordem</a:t>
          </a:r>
          <a:r>
            <a:rPr lang="en-US" sz="900" kern="1200" dirty="0" smtClean="0"/>
            <a:t> dos </a:t>
          </a:r>
          <a:r>
            <a:rPr lang="en-US" sz="900" kern="1200" dirty="0" err="1" smtClean="0"/>
            <a:t>trabalhos</a:t>
          </a:r>
          <a:endParaRPr lang="en-US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Coordena</a:t>
          </a:r>
          <a:r>
            <a:rPr lang="en-US" sz="900" kern="1200" dirty="0" smtClean="0"/>
            <a:t> </a:t>
          </a:r>
          <a:r>
            <a:rPr lang="en-US" sz="900" kern="1200" dirty="0" err="1" smtClean="0"/>
            <a:t>vota</a:t>
          </a:r>
          <a:r>
            <a:rPr lang="en-US" sz="900" kern="1200" dirty="0" err="1" smtClean="0"/>
            <a:t>ções</a:t>
          </a:r>
          <a:endParaRPr lang="en-US" sz="900" kern="1200" dirty="0"/>
        </a:p>
      </dsp:txBody>
      <dsp:txXfrm>
        <a:off x="3857624" y="1797351"/>
        <a:ext cx="1543050" cy="1028699"/>
      </dsp:txXfrm>
    </dsp:sp>
    <dsp:sp modelId="{52803098-EB53-614E-9A7B-1C6C454AE95B}">
      <dsp:nvSpPr>
        <dsp:cNvPr id="0" name=""/>
        <dsp:cNvSpPr/>
      </dsp:nvSpPr>
      <dsp:spPr>
        <a:xfrm>
          <a:off x="0" y="3152663"/>
          <a:ext cx="1028699" cy="102869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8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0F20665-0FCD-7C42-8BFD-FE8205DF45CF}">
      <dsp:nvSpPr>
        <dsp:cNvPr id="0" name=""/>
        <dsp:cNvSpPr/>
      </dsp:nvSpPr>
      <dsp:spPr>
        <a:xfrm>
          <a:off x="1028699" y="3150092"/>
          <a:ext cx="1543050" cy="102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Secret</a:t>
          </a:r>
          <a:r>
            <a:rPr lang="en-US" sz="900" b="1" kern="1200" dirty="0" err="1" smtClean="0"/>
            <a:t>ário</a:t>
          </a:r>
          <a:endParaRPr lang="en-US" sz="900" b="1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Inscreve</a:t>
          </a:r>
          <a:r>
            <a:rPr lang="en-US" sz="900" kern="1200" dirty="0" smtClean="0"/>
            <a:t> </a:t>
          </a:r>
          <a:r>
            <a:rPr lang="en-US" sz="900" kern="1200" dirty="0" err="1" smtClean="0"/>
            <a:t>oradores</a:t>
          </a:r>
          <a:endParaRPr lang="en-US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Registra</a:t>
          </a:r>
          <a:r>
            <a:rPr lang="en-US" sz="900" kern="1200" dirty="0" smtClean="0"/>
            <a:t> </a:t>
          </a:r>
          <a:r>
            <a:rPr lang="en-US" sz="900" kern="1200" dirty="0" err="1" smtClean="0"/>
            <a:t>deliberações</a:t>
          </a:r>
          <a:endParaRPr lang="en-US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Controla</a:t>
          </a:r>
          <a:r>
            <a:rPr lang="en-US" sz="900" kern="1200" dirty="0" smtClean="0"/>
            <a:t> o tempo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Procede</a:t>
          </a:r>
          <a:r>
            <a:rPr lang="en-US" sz="900" kern="1200" dirty="0" smtClean="0"/>
            <a:t> </a:t>
          </a:r>
          <a:r>
            <a:rPr lang="en-US" sz="900" kern="1200" dirty="0" err="1" smtClean="0"/>
            <a:t>contagem</a:t>
          </a:r>
          <a:r>
            <a:rPr lang="en-US" sz="900" kern="1200" dirty="0" smtClean="0"/>
            <a:t> dos </a:t>
          </a:r>
          <a:r>
            <a:rPr lang="en-US" sz="900" kern="1200" dirty="0" err="1" smtClean="0"/>
            <a:t>votos</a:t>
          </a:r>
          <a:endParaRPr lang="en-US" sz="900" kern="1200" dirty="0"/>
        </a:p>
      </dsp:txBody>
      <dsp:txXfrm>
        <a:off x="1028699" y="3150092"/>
        <a:ext cx="1543050" cy="1028699"/>
      </dsp:txXfrm>
    </dsp:sp>
    <dsp:sp modelId="{51C170B2-F074-BE45-BC75-02E1AD4F43BB}">
      <dsp:nvSpPr>
        <dsp:cNvPr id="0" name=""/>
        <dsp:cNvSpPr/>
      </dsp:nvSpPr>
      <dsp:spPr>
        <a:xfrm>
          <a:off x="2828924" y="3152663"/>
          <a:ext cx="1028699" cy="102869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48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95CEB6-06FF-2547-BDA1-E94C8CCE1A93}">
      <dsp:nvSpPr>
        <dsp:cNvPr id="0" name=""/>
        <dsp:cNvSpPr/>
      </dsp:nvSpPr>
      <dsp:spPr>
        <a:xfrm>
          <a:off x="3857624" y="3150092"/>
          <a:ext cx="1543050" cy="102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Relator</a:t>
          </a:r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Recebe</a:t>
          </a:r>
          <a:r>
            <a:rPr lang="en-US" sz="900" kern="1200" dirty="0" smtClean="0"/>
            <a:t> </a:t>
          </a:r>
          <a:r>
            <a:rPr lang="en-US" sz="900" kern="1200" dirty="0" err="1" smtClean="0"/>
            <a:t>propostas</a:t>
          </a:r>
          <a:endParaRPr lang="en-US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Controla</a:t>
          </a:r>
          <a:r>
            <a:rPr lang="en-US" sz="900" kern="1200" dirty="0" smtClean="0"/>
            <a:t> </a:t>
          </a:r>
          <a:r>
            <a:rPr lang="en-US" sz="900" kern="1200" dirty="0" err="1" smtClean="0"/>
            <a:t>sistema</a:t>
          </a:r>
          <a:r>
            <a:rPr lang="en-US" sz="900" kern="1200" dirty="0" smtClean="0"/>
            <a:t> </a:t>
          </a:r>
          <a:r>
            <a:rPr lang="en-US" sz="900" kern="1200" dirty="0" err="1" smtClean="0"/>
            <a:t>multim</a:t>
          </a:r>
          <a:r>
            <a:rPr lang="en-US" sz="900" kern="1200" dirty="0" err="1" smtClean="0"/>
            <a:t>ídia</a:t>
          </a:r>
          <a:endParaRPr lang="en-US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Registra</a:t>
          </a:r>
          <a:r>
            <a:rPr lang="en-US" sz="900" kern="1200" dirty="0" smtClean="0"/>
            <a:t> </a:t>
          </a:r>
          <a:r>
            <a:rPr lang="en-US" sz="900" kern="1200" dirty="0" err="1" smtClean="0"/>
            <a:t>deliberações</a:t>
          </a:r>
          <a:r>
            <a:rPr lang="en-US" sz="900" kern="1200" dirty="0" smtClean="0"/>
            <a:t> no </a:t>
          </a:r>
          <a:r>
            <a:rPr lang="en-US" sz="900" kern="1200" dirty="0" err="1" smtClean="0"/>
            <a:t>sistema</a:t>
          </a:r>
          <a:r>
            <a:rPr lang="en-US" sz="900" kern="1200" dirty="0" smtClean="0"/>
            <a:t> </a:t>
          </a:r>
          <a:r>
            <a:rPr lang="en-US" sz="900" kern="1200" dirty="0" err="1" smtClean="0"/>
            <a:t>múdimídia</a:t>
          </a:r>
          <a:endParaRPr lang="en-US" sz="900" kern="1200" dirty="0" smtClean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</a:t>
          </a:r>
          <a:r>
            <a:rPr lang="en-US" sz="900" kern="1200" dirty="0" err="1" smtClean="0"/>
            <a:t>Prepara</a:t>
          </a:r>
          <a:r>
            <a:rPr lang="en-US" sz="900" kern="1200" dirty="0" smtClean="0"/>
            <a:t> </a:t>
          </a:r>
          <a:r>
            <a:rPr lang="en-US" sz="900" kern="1200" dirty="0" err="1" smtClean="0"/>
            <a:t>documentação</a:t>
          </a:r>
          <a:r>
            <a:rPr lang="en-US" sz="900" kern="1200" dirty="0" smtClean="0"/>
            <a:t> final</a:t>
          </a:r>
          <a:endParaRPr lang="en-US" sz="900" kern="1200" dirty="0"/>
        </a:p>
      </dsp:txBody>
      <dsp:txXfrm>
        <a:off x="3857624" y="3150092"/>
        <a:ext cx="1543050" cy="1028699"/>
      </dsp:txXfrm>
    </dsp:sp>
    <dsp:sp modelId="{D48D4127-B22C-C64D-864A-84111133E028}">
      <dsp:nvSpPr>
        <dsp:cNvPr id="0" name=""/>
        <dsp:cNvSpPr/>
      </dsp:nvSpPr>
      <dsp:spPr>
        <a:xfrm>
          <a:off x="5657849" y="3152663"/>
          <a:ext cx="1028699" cy="102869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485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9B5FF42-7C27-D841-BF8C-A54B5A9D4897}">
      <dsp:nvSpPr>
        <dsp:cNvPr id="0" name=""/>
        <dsp:cNvSpPr/>
      </dsp:nvSpPr>
      <dsp:spPr>
        <a:xfrm>
          <a:off x="6686550" y="3150092"/>
          <a:ext cx="1543050" cy="1028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err="1" smtClean="0"/>
            <a:t>Pessoal</a:t>
          </a:r>
          <a:r>
            <a:rPr lang="en-US" sz="900" b="1" kern="1200" dirty="0" smtClean="0"/>
            <a:t> de </a:t>
          </a:r>
          <a:r>
            <a:rPr lang="en-US" sz="900" b="1" kern="1200" dirty="0" err="1" smtClean="0"/>
            <a:t>apoio</a:t>
          </a:r>
          <a:endParaRPr lang="en-US" sz="900" b="1" kern="1200" dirty="0"/>
        </a:p>
      </dsp:txBody>
      <dsp:txXfrm>
        <a:off x="6686550" y="3150092"/>
        <a:ext cx="1543050" cy="1028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6F88F-E110-954F-AF71-283DE4877A07}" type="datetimeFigureOut">
              <a:rPr lang="en-US" smtClean="0"/>
              <a:t>4/8/15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8C87A-4F16-B94A-A75B-FBC6BA380E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509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EC952-AF24-0041-8F12-73AD71A277D3}" type="datetimeFigureOut">
              <a:rPr lang="en-US" smtClean="0"/>
              <a:t>4/8/15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C3478-DFF3-C544-A6D7-9541F8C21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056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chemeClr val="tx1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A5E56-E834-6749-BC8A-2FD604AB6B8B}" type="datetime1">
              <a:rPr lang="en-US" smtClean="0"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-50" r="133"/>
          <a:stretch/>
        </p:blipFill>
        <p:spPr>
          <a:xfrm>
            <a:off x="0" y="0"/>
            <a:ext cx="9144000" cy="23707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62982" y="5288575"/>
            <a:ext cx="3302000" cy="114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baseline="0">
                <a:solidFill>
                  <a:schemeClr val="bg1"/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7A0B8-9F7F-784B-8BBA-BE99D79DB3E5}" type="datetime1">
              <a:rPr lang="en-US" smtClean="0"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F2149-BF30-0945-AF4B-84447FD44A36}" type="datetime1">
              <a:rPr lang="en-US" smtClean="0"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endParaRPr lang="pt-BR" noProof="0" smtClean="0"/>
          </a:p>
          <a:p>
            <a:pPr lvl="1" eaLnBrk="1" latinLnBrk="0" hangingPunct="1"/>
            <a:endParaRPr lang="pt-BR" noProof="0" smtClean="0"/>
          </a:p>
          <a:p>
            <a:pPr lvl="2" eaLnBrk="1" latinLnBrk="0" hangingPunct="1"/>
            <a:endParaRPr lang="pt-BR" noProof="0" smtClean="0"/>
          </a:p>
          <a:p>
            <a:pPr lvl="3" eaLnBrk="1" latinLnBrk="0" hangingPunct="1"/>
            <a:endParaRPr lang="pt-BR" noProof="0" smtClean="0"/>
          </a:p>
          <a:p>
            <a:pPr lvl="4" eaLnBrk="1" latinLnBrk="0" hangingPunct="1"/>
            <a:endParaRPr kumimoji="0" lang="pt-BR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E275C-EE46-204B-A6E1-275A982C6542}" type="datetime1">
              <a:rPr lang="en-US" smtClean="0"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1047" t="17762" r="22353" b="8823"/>
          <a:stretch/>
        </p:blipFill>
        <p:spPr>
          <a:xfrm>
            <a:off x="0" y="0"/>
            <a:ext cx="9161762" cy="1483051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0" y="-267476"/>
            <a:ext cx="9318326" cy="2042848"/>
            <a:chOff x="0" y="-276355"/>
            <a:chExt cx="9318326" cy="2042848"/>
          </a:xfrm>
        </p:grpSpPr>
        <p:sp>
          <p:nvSpPr>
            <p:cNvPr id="10" name="Rectangle 9"/>
            <p:cNvSpPr/>
            <p:nvPr userDrawn="1"/>
          </p:nvSpPr>
          <p:spPr>
            <a:xfrm>
              <a:off x="0" y="0"/>
              <a:ext cx="9161762" cy="148305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 userDrawn="1"/>
          </p:nvSpPr>
          <p:spPr>
            <a:xfrm>
              <a:off x="6662834" y="-276355"/>
              <a:ext cx="2655492" cy="2042848"/>
            </a:xfrm>
            <a:prstGeom prst="ellipse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13" b="100000" l="24698" r="63520">
                          <a14:foregroundMark x1="51133" y1="76968" x2="51133" y2="76968"/>
                          <a14:foregroundMark x1="39275" y1="76385" x2="39275" y2="76385"/>
                          <a14:foregroundMark x1="37009" y1="76385" x2="37009" y2="76385"/>
                          <a14:foregroundMark x1="45695" y1="76968" x2="45695" y2="76968"/>
                          <a14:foregroundMark x1="43731" y1="75802" x2="43731" y2="75802"/>
                          <a14:foregroundMark x1="48263" y1="76385" x2="48263" y2="76385"/>
                          <a14:foregroundMark x1="52568" y1="73178" x2="52568" y2="73178"/>
                          <a14:foregroundMark x1="54683" y1="76385" x2="54683" y2="76385"/>
                          <a14:foregroundMark x1="56118" y1="78426" x2="56118" y2="78426"/>
                          <a14:foregroundMark x1="57402" y1="75219" x2="57402" y2="75219"/>
                          <a14:foregroundMark x1="59215" y1="72595" x2="59215" y2="72595"/>
                          <a14:foregroundMark x1="60952" y1="74052" x2="60952" y2="74052"/>
                          <a14:foregroundMark x1="62236" y1="77551" x2="62236" y2="77551"/>
                          <a14:foregroundMark x1="42145" y1="91254" x2="42145" y2="91254"/>
                          <a14:foregroundMark x1="40559" y1="93294" x2="40559" y2="93294"/>
                          <a14:foregroundMark x1="44562" y1="91254" x2="44562" y2="91254"/>
                          <a14:foregroundMark x1="46677" y1="91254" x2="46677" y2="91254"/>
                          <a14:foregroundMark x1="48716" y1="90671" x2="48716" y2="90671"/>
                          <a14:foregroundMark x1="50680" y1="90671" x2="50680" y2="90671"/>
                          <a14:foregroundMark x1="53399" y1="90671" x2="53399" y2="90671"/>
                          <a14:foregroundMark x1="55363" y1="83965" x2="55363" y2="83965"/>
                          <a14:foregroundMark x1="56798" y1="89504" x2="56798" y2="89504"/>
                          <a14:foregroundMark x1="59819" y1="92420" x2="59819" y2="92420"/>
                          <a14:foregroundMark x1="57553" y1="81924" x2="57553" y2="81924"/>
                          <a14:foregroundMark x1="56420" y1="68222" x2="56420" y2="68222"/>
                        </a14:backgroundRemoval>
                      </a14:imgEffect>
                    </a14:imgLayer>
                  </a14:imgProps>
                </a:ext>
              </a:extLst>
            </a:blip>
            <a:srcRect l="22439" r="31765"/>
            <a:stretch/>
          </p:blipFill>
          <p:spPr>
            <a:xfrm>
              <a:off x="6471458" y="72742"/>
              <a:ext cx="2477772" cy="1401609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989547" y="6400800"/>
            <a:ext cx="1320800" cy="45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pt-B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B2E49-8E86-3545-B85B-50432FB15B27}" type="datetime1">
              <a:rPr lang="en-US" smtClean="0"/>
              <a:t>4/8/15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48882-705E-AE42-95A4-6008EF5911AA}" type="datetime1">
              <a:rPr lang="en-US" smtClean="0"/>
              <a:t>4/8/15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4304A-EBE5-7F44-AEE3-CC5A10870FAA}" type="datetime1">
              <a:rPr lang="en-US" smtClean="0"/>
              <a:t>4/8/15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BCF99-CB4C-E544-B10F-D25B22E78D11}" type="datetime1">
              <a:rPr lang="en-US" smtClean="0"/>
              <a:t>4/8/15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C0BC-73EE-5641-9ACB-7C4CA808826C}" type="datetime1">
              <a:rPr lang="en-US" smtClean="0"/>
              <a:t>4/8/15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endParaRPr/>
          </a:p>
          <a:p>
            <a:pPr lvl="1" eaLnBrk="1" latinLnBrk="0" hangingPunct="1"/>
            <a:endParaRPr/>
          </a:p>
          <a:p>
            <a:pPr lvl="2" eaLnBrk="1" latinLnBrk="0" hangingPunct="1"/>
            <a:endParaRPr/>
          </a:p>
          <a:p>
            <a:pPr lvl="3" eaLnBrk="1" latinLnBrk="0" hangingPunct="1"/>
            <a:endParaRPr/>
          </a:p>
          <a:p>
            <a:pPr lvl="4" eaLnBrk="1" latinLnBrk="0" hangingPunct="1"/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58DE5-9E92-144F-809B-5DC2E0C9AD85}" type="datetime1">
              <a:rPr lang="en-US" smtClean="0"/>
              <a:t>4/8/15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505BA97F-5661-C240-BF8C-ECE4095EFEF9}" type="datetime1">
              <a:rPr lang="en-US" smtClean="0"/>
              <a:t>4/8/15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9648F39E-9C37-485F-AC97-16BB4BDF9F49}" type="slidenum">
              <a:rPr kumimoji="0" lang="en-US" smtClean="0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A50A8DCD-AF55-0E49-9FDF-F9A553A9B121}" type="datetime1">
              <a:rPr lang="en-US" smtClean="0"/>
              <a:t>4/8/15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dirty="0" err="1" smtClean="0"/>
              <a:t>Pag</a:t>
            </a:r>
            <a:r>
              <a:rPr lang="en-US" dirty="0" smtClean="0"/>
              <a:t> </a:t>
            </a:r>
            <a:fld id="{9648F39E-9C37-485F-AC97-16BB4BDF9F4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3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AP02 – </a:t>
            </a:r>
            <a:r>
              <a:rPr lang="en-US" dirty="0" err="1" smtClean="0"/>
              <a:t>Apresenta</a:t>
            </a:r>
            <a:r>
              <a:rPr lang="en-US" dirty="0" err="1" smtClean="0"/>
              <a:t>ção</a:t>
            </a:r>
            <a:r>
              <a:rPr lang="en-US" dirty="0" smtClean="0"/>
              <a:t> da forma de </a:t>
            </a:r>
            <a:r>
              <a:rPr lang="en-US" dirty="0" err="1" smtClean="0"/>
              <a:t>condução</a:t>
            </a:r>
            <a:r>
              <a:rPr lang="en-US" dirty="0" smtClean="0"/>
              <a:t> dos </a:t>
            </a:r>
            <a:r>
              <a:rPr lang="en-US" dirty="0" err="1" smtClean="0"/>
              <a:t>trabalhos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Conselho</a:t>
            </a:r>
            <a:r>
              <a:rPr lang="en-US" dirty="0"/>
              <a:t> Municipal de </a:t>
            </a:r>
            <a:r>
              <a:rPr lang="en-US" dirty="0" err="1"/>
              <a:t>Educação</a:t>
            </a:r>
            <a:r>
              <a:rPr lang="en-US" dirty="0"/>
              <a:t> (CME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99820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-35788" r="-3578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10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Bom</a:t>
            </a:r>
            <a:r>
              <a:rPr lang="en-US" dirty="0" smtClean="0"/>
              <a:t> </a:t>
            </a:r>
            <a:r>
              <a:rPr lang="en-US" dirty="0" err="1" smtClean="0"/>
              <a:t>trabalho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3" b="89796" l="35423" r="64350">
                        <a14:foregroundMark x1="40332" y1="34985" x2="40332" y2="34985"/>
                      </a14:backgroundRemoval>
                    </a14:imgEffect>
                  </a14:imgLayer>
                </a14:imgProps>
              </a:ext>
            </a:extLst>
          </a:blip>
          <a:srcRect l="35400" r="35962"/>
          <a:stretch/>
        </p:blipFill>
        <p:spPr>
          <a:xfrm>
            <a:off x="3671459" y="3532656"/>
            <a:ext cx="1812630" cy="163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4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7739887"/>
              </p:ext>
            </p:extLst>
          </p:nvPr>
        </p:nvGraphicFramePr>
        <p:xfrm>
          <a:off x="457200" y="1774825"/>
          <a:ext cx="8229600" cy="4494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2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Fluxo </a:t>
            </a:r>
            <a:r>
              <a:rPr lang="pt-BR" dirty="0" smtClean="0"/>
              <a:t>do PME - Sorocaba</a:t>
            </a:r>
            <a:endParaRPr lang="pt-BR" dirty="0"/>
          </a:p>
        </p:txBody>
      </p:sp>
      <p:pic>
        <p:nvPicPr>
          <p:cNvPr id="9" name="Picture 8" descr="interne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3" y="2061255"/>
            <a:ext cx="845245" cy="6804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4918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943140"/>
              </p:ext>
            </p:extLst>
          </p:nvPr>
        </p:nvGraphicFramePr>
        <p:xfrm>
          <a:off x="457200" y="1775191"/>
          <a:ext cx="8229600" cy="4625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3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Realiza</a:t>
            </a:r>
            <a:r>
              <a:rPr lang="en-US" dirty="0" err="1" smtClean="0"/>
              <a:t>ção</a:t>
            </a:r>
            <a:r>
              <a:rPr lang="en-US" dirty="0" smtClean="0"/>
              <a:t> das </a:t>
            </a:r>
            <a:r>
              <a:rPr lang="en-US" dirty="0" err="1" smtClean="0"/>
              <a:t>plenárias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(1</a:t>
            </a:r>
            <a:r>
              <a:rPr lang="en-US" baseline="30000" dirty="0" smtClean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fase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31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Cada Plenária debaterá e votará </a:t>
            </a:r>
            <a:r>
              <a:rPr lang="pt-BR" b="1" dirty="0"/>
              <a:t>exclusivamente assuntos pertinentes </a:t>
            </a:r>
            <a:r>
              <a:rPr lang="pt-BR" b="1" dirty="0" smtClean="0"/>
              <a:t>à meta </a:t>
            </a:r>
            <a:r>
              <a:rPr lang="pt-BR" dirty="0"/>
              <a:t>a ela </a:t>
            </a:r>
            <a:r>
              <a:rPr lang="pt-BR" dirty="0" smtClean="0"/>
              <a:t>designada. </a:t>
            </a:r>
            <a:r>
              <a:rPr lang="pt-BR" dirty="0"/>
              <a:t>Propostas não vinculadas à meta </a:t>
            </a:r>
            <a:r>
              <a:rPr lang="pt-BR" dirty="0"/>
              <a:t>em discussão serão </a:t>
            </a:r>
            <a:r>
              <a:rPr lang="pt-BR" dirty="0"/>
              <a:t>desconsideradas</a:t>
            </a:r>
          </a:p>
          <a:p>
            <a:r>
              <a:rPr lang="pt-BR" b="1" dirty="0" smtClean="0"/>
              <a:t>Direito a voto:</a:t>
            </a:r>
            <a:r>
              <a:rPr lang="pt-BR" dirty="0" smtClean="0"/>
              <a:t> </a:t>
            </a:r>
            <a:r>
              <a:rPr lang="pt-BR" dirty="0"/>
              <a:t>todo munícipe </a:t>
            </a:r>
            <a:r>
              <a:rPr lang="pt-BR" dirty="0"/>
              <a:t>com mais de 16 anos </a:t>
            </a:r>
            <a:r>
              <a:rPr lang="pt-BR" dirty="0"/>
              <a:t>completos</a:t>
            </a:r>
          </a:p>
          <a:p>
            <a:r>
              <a:rPr lang="pt-BR" b="1" dirty="0"/>
              <a:t>Direito a voz:</a:t>
            </a:r>
            <a:r>
              <a:rPr lang="pt-BR" dirty="0"/>
              <a:t> todo munícipe e outros concedidos pela Comissão Organizadora</a:t>
            </a:r>
          </a:p>
          <a:p>
            <a:r>
              <a:rPr lang="pt-BR" dirty="0"/>
              <a:t>Apenas participam da discussão ou votação pessoas </a:t>
            </a:r>
            <a:r>
              <a:rPr lang="pt-BR" b="1" dirty="0"/>
              <a:t>devidamente inscritas </a:t>
            </a:r>
            <a:r>
              <a:rPr lang="pt-BR" dirty="0"/>
              <a:t>(votação através do levantamento dos crachás de inscrição</a:t>
            </a:r>
            <a:r>
              <a:rPr lang="pt-BR" dirty="0" smtClean="0"/>
              <a:t>)</a:t>
            </a:r>
          </a:p>
          <a:p>
            <a:r>
              <a:rPr lang="pt-BR" dirty="0" smtClean="0"/>
              <a:t>Votação das propostas por </a:t>
            </a:r>
            <a:r>
              <a:rPr lang="pt-BR" b="1" dirty="0" smtClean="0"/>
              <a:t>maioria simples </a:t>
            </a:r>
            <a:r>
              <a:rPr lang="pt-BR" dirty="0" smtClean="0"/>
              <a:t>dos presentes</a:t>
            </a:r>
            <a:endParaRPr lang="pt-BR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4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Observa</a:t>
            </a:r>
            <a:r>
              <a:rPr lang="pt-BR" dirty="0" smtClean="0"/>
              <a:t>ções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602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30331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5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Composi</a:t>
            </a:r>
            <a:r>
              <a:rPr lang="en-US" dirty="0" err="1" smtClean="0"/>
              <a:t>ção</a:t>
            </a:r>
            <a:r>
              <a:rPr lang="en-US" dirty="0" smtClean="0"/>
              <a:t> dos </a:t>
            </a:r>
            <a:r>
              <a:rPr lang="en-US" dirty="0" err="1" smtClean="0"/>
              <a:t>delegados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39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A </a:t>
            </a:r>
            <a:r>
              <a:rPr lang="pt-BR" b="1" dirty="0" smtClean="0"/>
              <a:t>divis</a:t>
            </a:r>
            <a:r>
              <a:rPr lang="pt-BR" b="1" dirty="0" smtClean="0"/>
              <a:t>ão de cadeiras </a:t>
            </a:r>
            <a:r>
              <a:rPr lang="pt-BR" dirty="0" smtClean="0"/>
              <a:t>por Meta e por segmento encontra-se afixada na sala (gestores, professores, servidores, alunos, munícipes, membros de instituições públicas, etc.)</a:t>
            </a:r>
          </a:p>
          <a:p>
            <a:r>
              <a:rPr lang="pt-BR" dirty="0" smtClean="0"/>
              <a:t>Na </a:t>
            </a:r>
            <a:r>
              <a:rPr lang="pt-BR" b="1" dirty="0" smtClean="0"/>
              <a:t>inexistência de candidatos </a:t>
            </a:r>
            <a:r>
              <a:rPr lang="pt-BR" dirty="0" smtClean="0"/>
              <a:t>em um segmento, as vagas sem candidatos não poderão ser remanejadas para outros segmentos, permanecendo estes segmentos sem representação</a:t>
            </a:r>
          </a:p>
          <a:p>
            <a:r>
              <a:rPr lang="pt-BR" dirty="0" smtClean="0"/>
              <a:t>Elei</a:t>
            </a:r>
            <a:r>
              <a:rPr lang="pt-BR" dirty="0" smtClean="0"/>
              <a:t>ção se dará por </a:t>
            </a:r>
            <a:r>
              <a:rPr lang="pt-BR" b="1" dirty="0" smtClean="0"/>
              <a:t>maioria simples </a:t>
            </a:r>
            <a:r>
              <a:rPr lang="pt-BR" dirty="0" smtClean="0"/>
              <a:t>entre os pares, observado que os pares são diferentes na eleição de cada cadeira</a:t>
            </a:r>
          </a:p>
          <a:p>
            <a:r>
              <a:rPr lang="pt-BR" dirty="0" smtClean="0"/>
              <a:t>Membros da Mesa Diretora da Plenária não poderão votar ou serem votados. O Presidente da Mesa tem o </a:t>
            </a:r>
            <a:r>
              <a:rPr lang="pt-BR" b="1" dirty="0" smtClean="0"/>
              <a:t>voto de minerva </a:t>
            </a:r>
            <a:r>
              <a:rPr lang="pt-BR" dirty="0" smtClean="0"/>
              <a:t>em caso de empate</a:t>
            </a:r>
          </a:p>
          <a:p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6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Vota</a:t>
            </a:r>
            <a:r>
              <a:rPr lang="pt-BR" smtClean="0"/>
              <a:t>ção dos delegados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13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 smtClean="0"/>
              <a:t>Recep</a:t>
            </a:r>
            <a:r>
              <a:rPr lang="pt-BR" dirty="0" smtClean="0"/>
              <a:t>ção:</a:t>
            </a:r>
            <a:endParaRPr lang="pt-BR" dirty="0" smtClean="0"/>
          </a:p>
          <a:p>
            <a:pPr lvl="1"/>
            <a:r>
              <a:rPr lang="pt-BR" b="1" dirty="0" smtClean="0"/>
              <a:t>8:00h</a:t>
            </a:r>
            <a:r>
              <a:rPr lang="pt-BR" dirty="0" smtClean="0"/>
              <a:t> – Abertura das inscri</a:t>
            </a:r>
            <a:r>
              <a:rPr lang="pt-BR" dirty="0" smtClean="0"/>
              <a:t>ções</a:t>
            </a:r>
          </a:p>
          <a:p>
            <a:pPr lvl="1"/>
            <a:r>
              <a:rPr lang="pt-BR" b="1" dirty="0" smtClean="0"/>
              <a:t>9:00h</a:t>
            </a:r>
            <a:r>
              <a:rPr lang="pt-BR" dirty="0" smtClean="0"/>
              <a:t> – Abertura dos trabalhos nas salas</a:t>
            </a:r>
          </a:p>
          <a:p>
            <a:pPr lvl="1"/>
            <a:r>
              <a:rPr lang="pt-BR" b="1" dirty="0" smtClean="0"/>
              <a:t>9:15h</a:t>
            </a:r>
            <a:r>
              <a:rPr lang="pt-BR" dirty="0" smtClean="0"/>
              <a:t> – Apresentação do </a:t>
            </a:r>
            <a:r>
              <a:rPr lang="pt-BR" dirty="0" err="1" smtClean="0"/>
              <a:t>Diagnósitico</a:t>
            </a:r>
            <a:r>
              <a:rPr lang="pt-BR" dirty="0" smtClean="0"/>
              <a:t> da Meta</a:t>
            </a:r>
          </a:p>
          <a:p>
            <a:r>
              <a:rPr lang="pt-BR" dirty="0" smtClean="0"/>
              <a:t>Debates:</a:t>
            </a:r>
          </a:p>
          <a:p>
            <a:pPr lvl="1"/>
            <a:r>
              <a:rPr lang="pt-BR" b="1" dirty="0" smtClean="0"/>
              <a:t>9:30h</a:t>
            </a:r>
            <a:r>
              <a:rPr lang="pt-BR" dirty="0" smtClean="0"/>
              <a:t> – In</a:t>
            </a:r>
            <a:r>
              <a:rPr lang="pt-BR" dirty="0" smtClean="0"/>
              <a:t>ício dos debates e abertura do encaminhamento de propostas</a:t>
            </a:r>
          </a:p>
          <a:p>
            <a:r>
              <a:rPr lang="pt-BR" dirty="0" smtClean="0"/>
              <a:t>Votação das propostas:</a:t>
            </a:r>
          </a:p>
          <a:p>
            <a:pPr lvl="1"/>
            <a:r>
              <a:rPr lang="pt-BR" b="1" dirty="0" smtClean="0"/>
              <a:t>11:15h</a:t>
            </a:r>
            <a:r>
              <a:rPr lang="pt-BR" dirty="0" smtClean="0"/>
              <a:t> – Encerramento da submissão de propostas</a:t>
            </a:r>
          </a:p>
          <a:p>
            <a:pPr lvl="1"/>
            <a:r>
              <a:rPr lang="pt-BR" b="1" dirty="0" smtClean="0"/>
              <a:t>11:30h</a:t>
            </a:r>
            <a:r>
              <a:rPr lang="pt-BR" dirty="0" smtClean="0"/>
              <a:t> – Início da votação das propostas</a:t>
            </a:r>
          </a:p>
          <a:p>
            <a:r>
              <a:rPr lang="pt-BR" dirty="0" smtClean="0"/>
              <a:t>Eleição de delegados</a:t>
            </a:r>
          </a:p>
          <a:p>
            <a:pPr lvl="1"/>
            <a:r>
              <a:rPr lang="pt-BR" b="1" dirty="0" smtClean="0"/>
              <a:t>12:30h</a:t>
            </a:r>
            <a:r>
              <a:rPr lang="pt-BR" dirty="0" smtClean="0"/>
              <a:t> – Abertura do processo de eleição</a:t>
            </a:r>
          </a:p>
          <a:p>
            <a:pPr marL="457200" lvl="1" indent="0">
              <a:buNone/>
            </a:pPr>
            <a:r>
              <a:rPr lang="pt-BR" dirty="0" smtClean="0"/>
              <a:t>(esclarecimentos, indicação de candidaturas, votação) </a:t>
            </a:r>
          </a:p>
          <a:p>
            <a:r>
              <a:rPr lang="pt-BR" dirty="0" smtClean="0"/>
              <a:t>Encerramento</a:t>
            </a:r>
            <a:endParaRPr lang="pt-B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7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Hor</a:t>
            </a:r>
            <a:r>
              <a:rPr lang="pt-BR" smtClean="0"/>
              <a:t>ários previstos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0986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05785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8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Apresenta</a:t>
            </a:r>
            <a:r>
              <a:rPr lang="en-US" dirty="0" err="1" smtClean="0"/>
              <a:t>ção</a:t>
            </a:r>
            <a:r>
              <a:rPr lang="en-US" dirty="0" smtClean="0"/>
              <a:t> da </a:t>
            </a:r>
            <a:r>
              <a:rPr lang="en-US" dirty="0" err="1" smtClean="0"/>
              <a:t>equipe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71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244273"/>
            <a:ext cx="8229600" cy="3156527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pt-BR" dirty="0"/>
              <a:t>Todas as ações das Plenárias Municipais de Educação de Sorocaba serão pautadas pelos ideais maiores que regem o </a:t>
            </a:r>
            <a:r>
              <a:rPr lang="pt-BR" b="1" dirty="0"/>
              <a:t>interesse público</a:t>
            </a:r>
            <a:r>
              <a:rPr lang="pt-BR" dirty="0"/>
              <a:t> e pelos princípios do </a:t>
            </a:r>
            <a:r>
              <a:rPr lang="pt-BR" b="1" dirty="0"/>
              <a:t>respeito mútuo </a:t>
            </a:r>
            <a:r>
              <a:rPr lang="pt-BR" dirty="0"/>
              <a:t>e da </a:t>
            </a:r>
            <a:r>
              <a:rPr lang="pt-BR" b="1" dirty="0"/>
              <a:t>impessoalidade</a:t>
            </a:r>
            <a:r>
              <a:rPr lang="pt-BR" dirty="0"/>
              <a:t>, sendo vedadas quaisquer manifestações de natureza </a:t>
            </a:r>
            <a:r>
              <a:rPr lang="pt-BR" b="1" dirty="0"/>
              <a:t>político-partidária</a:t>
            </a:r>
            <a:r>
              <a:rPr lang="pt-BR" dirty="0"/>
              <a:t>, </a:t>
            </a:r>
            <a:r>
              <a:rPr lang="pt-BR" b="1" dirty="0"/>
              <a:t>religiosa </a:t>
            </a:r>
            <a:r>
              <a:rPr lang="pt-BR" dirty="0"/>
              <a:t>ou </a:t>
            </a:r>
            <a:r>
              <a:rPr lang="pt-BR" b="1" dirty="0"/>
              <a:t>discriminação racial ou sexual</a:t>
            </a:r>
            <a:endParaRPr lang="pt-BR" dirty="0"/>
          </a:p>
          <a:p>
            <a:pPr algn="just"/>
            <a:r>
              <a:rPr lang="pt-BR" dirty="0"/>
              <a:t>A Comissão Organizadora tomará todas as medidas necessárias para assegurar o rígido cumprimento desses princípios!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F39E-9C37-485F-AC97-16BB4BDF9F49}" type="slidenum">
              <a:rPr kumimoji="0" lang="en-US" smtClean="0"/>
              <a:t>9</a:t>
            </a:fld>
            <a:endParaRPr kumimoji="0"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Princípios fundamentais</a:t>
            </a:r>
            <a:endParaRPr lang="en-US" dirty="0"/>
          </a:p>
        </p:txBody>
      </p:sp>
      <p:pic>
        <p:nvPicPr>
          <p:cNvPr id="5" name="Picture 4" descr="handshak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0" y="1529975"/>
            <a:ext cx="1697183" cy="169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0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Module.thmx</Template>
  <TotalTime>1255</TotalTime>
  <Words>606</Words>
  <Application>Microsoft Macintosh PowerPoint</Application>
  <PresentationFormat>On-screen Show (4:3)</PresentationFormat>
  <Paragraphs>101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Module</vt:lpstr>
      <vt:lpstr>AP02 – Apresentação da forma de condução dos trabalhos</vt:lpstr>
      <vt:lpstr>Fluxo do PME - Sorocaba</vt:lpstr>
      <vt:lpstr>Realização das plenárias (1a fase)</vt:lpstr>
      <vt:lpstr>Observações</vt:lpstr>
      <vt:lpstr>Composição dos delegados</vt:lpstr>
      <vt:lpstr>Votação dos delegados</vt:lpstr>
      <vt:lpstr>Horários previstos</vt:lpstr>
      <vt:lpstr>Apresentação da equipe</vt:lpstr>
      <vt:lpstr>Princípios fundamentais</vt:lpstr>
      <vt:lpstr>Bom trabalho!</vt:lpstr>
    </vt:vector>
  </TitlesOfParts>
  <Company>UNESP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Alexandre Simões</dc:creator>
  <cp:lastModifiedBy>Alexandre Simões</cp:lastModifiedBy>
  <cp:revision>261</cp:revision>
  <dcterms:created xsi:type="dcterms:W3CDTF">2015-04-06T15:43:32Z</dcterms:created>
  <dcterms:modified xsi:type="dcterms:W3CDTF">2015-04-09T02:30:31Z</dcterms:modified>
</cp:coreProperties>
</file>